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0" r:id="rId4"/>
    <p:sldId id="263" r:id="rId5"/>
    <p:sldId id="276" r:id="rId6"/>
    <p:sldId id="271" r:id="rId7"/>
    <p:sldId id="277" r:id="rId8"/>
    <p:sldId id="273" r:id="rId9"/>
    <p:sldId id="269" r:id="rId10"/>
    <p:sldId id="270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r-Latn-RS" sz="18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Kapaciteti strukovnih studija u pogledu broja studenata po poljima</a:t>
            </a:r>
            <a:endParaRPr lang="en-US" baseline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Sheet1!$D$3</c:f>
              <c:strCache>
                <c:ptCount val="1"/>
                <c:pt idx="0">
                  <c:v>STRUKOVNE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Sheet1!$B$4:$B$9</c:f>
              <c:strCache>
                <c:ptCount val="6"/>
                <c:pt idx="0">
                  <c:v>TT - tehničko tehnološke nauke </c:v>
                </c:pt>
                <c:pt idx="1">
                  <c:v>DH - društveno - humanističke nauke </c:v>
                </c:pt>
                <c:pt idx="2">
                  <c:v>PM - prirodno - matematičke nauke </c:v>
                </c:pt>
                <c:pt idx="3">
                  <c:v>MD - medicinske nauke</c:v>
                </c:pt>
                <c:pt idx="4">
                  <c:v>UM - umetnost </c:v>
                </c:pt>
                <c:pt idx="5">
                  <c:v>IMT - interdisciplinarne, multidisciplinarne i transdisciplinarne nauke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9766</c:v>
                </c:pt>
                <c:pt idx="1">
                  <c:v>10113</c:v>
                </c:pt>
                <c:pt idx="2">
                  <c:v>30</c:v>
                </c:pt>
                <c:pt idx="3">
                  <c:v>1.7780000000000005</c:v>
                </c:pt>
                <c:pt idx="4">
                  <c:v>280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1607144"/>
        <c:axId val="271604400"/>
        <c:axId val="0"/>
      </c:bar3DChart>
      <c:catAx>
        <c:axId val="271607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1604400"/>
        <c:crosses val="autoZero"/>
        <c:auto val="1"/>
        <c:lblAlgn val="ctr"/>
        <c:lblOffset val="100"/>
        <c:noMultiLvlLbl val="0"/>
      </c:catAx>
      <c:valAx>
        <c:axId val="27160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71607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CAD0E-E280-4FC4-8DC1-A15EFCFD9A7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BA3E6-6ED6-4237-B81B-6F30A7C9C009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državne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DD3BE-6C69-4E64-85E1-BF62B2ED245B}" type="parTrans" cxnId="{72BAC6A7-F109-4D15-8ED9-D8087A41C5FB}">
      <dgm:prSet/>
      <dgm:spPr/>
      <dgm:t>
        <a:bodyPr/>
        <a:lstStyle/>
        <a:p>
          <a:endParaRPr lang="en-US"/>
        </a:p>
      </dgm:t>
    </dgm:pt>
    <dgm:pt modelId="{30DB6C4C-1E0D-4E53-9541-DF23128209ED}" type="sibTrans" cxnId="{72BAC6A7-F109-4D15-8ED9-D8087A41C5FB}">
      <dgm:prSet/>
      <dgm:spPr/>
      <dgm:t>
        <a:bodyPr/>
        <a:lstStyle/>
        <a:p>
          <a:endParaRPr lang="en-US"/>
        </a:p>
      </dgm:t>
    </dgm:pt>
    <dgm:pt modelId="{EA8E14C2-C0B6-4497-A901-60AB06A8C670}">
      <dgm:prSet phldrT="[Text]"/>
      <dgm:spPr/>
      <dgm:t>
        <a:bodyPr/>
        <a:lstStyle/>
        <a:p>
          <a:r>
            <a:rPr lang="en-US" dirty="0" smtClean="0"/>
            <a:t>247</a:t>
          </a:r>
          <a:endParaRPr lang="en-US" dirty="0"/>
        </a:p>
      </dgm:t>
    </dgm:pt>
    <dgm:pt modelId="{B488513F-9195-45CD-AD81-934BE072EEB0}" type="parTrans" cxnId="{6E93CBF9-0CF6-498B-909F-C6E17BAAE9F7}">
      <dgm:prSet/>
      <dgm:spPr/>
      <dgm:t>
        <a:bodyPr/>
        <a:lstStyle/>
        <a:p>
          <a:endParaRPr lang="en-US"/>
        </a:p>
      </dgm:t>
    </dgm:pt>
    <dgm:pt modelId="{295811D1-0C49-416B-A52B-7B27770EA5FA}" type="sibTrans" cxnId="{6E93CBF9-0CF6-498B-909F-C6E17BAAE9F7}">
      <dgm:prSet/>
      <dgm:spPr/>
      <dgm:t>
        <a:bodyPr/>
        <a:lstStyle/>
        <a:p>
          <a:endParaRPr lang="en-US"/>
        </a:p>
      </dgm:t>
    </dgm:pt>
    <dgm:pt modelId="{D4D37E13-454D-4099-AFCB-E089A73C87A2}">
      <dgm:prSet phldrT="[Text]"/>
      <dgm:spPr/>
      <dgm:t>
        <a:bodyPr/>
        <a:lstStyle/>
        <a:p>
          <a:r>
            <a:rPr lang="en-US" dirty="0" smtClean="0"/>
            <a:t>121</a:t>
          </a:r>
          <a:endParaRPr lang="en-US" dirty="0"/>
        </a:p>
      </dgm:t>
    </dgm:pt>
    <dgm:pt modelId="{45F0B4BE-A86D-4A1A-B9CA-95CA1D1B7024}" type="parTrans" cxnId="{14BC663F-9CAD-4B8E-A134-8E4466F0499E}">
      <dgm:prSet/>
      <dgm:spPr/>
      <dgm:t>
        <a:bodyPr/>
        <a:lstStyle/>
        <a:p>
          <a:endParaRPr lang="en-US"/>
        </a:p>
      </dgm:t>
    </dgm:pt>
    <dgm:pt modelId="{8DF00A1F-8A0E-4F23-9DC0-0073FB2A6050}" type="sibTrans" cxnId="{14BC663F-9CAD-4B8E-A134-8E4466F0499E}">
      <dgm:prSet/>
      <dgm:spPr/>
      <dgm:t>
        <a:bodyPr/>
        <a:lstStyle/>
        <a:p>
          <a:endParaRPr lang="en-US"/>
        </a:p>
      </dgm:t>
    </dgm:pt>
    <dgm:pt modelId="{9F8BC783-7060-45F1-B375-662E2E9662F3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privatne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DED5C-FDE7-4BF7-9B14-29B9F59A9F3D}" type="parTrans" cxnId="{5DC011D0-532A-4C02-A534-4FEA70C9B032}">
      <dgm:prSet/>
      <dgm:spPr/>
      <dgm:t>
        <a:bodyPr/>
        <a:lstStyle/>
        <a:p>
          <a:endParaRPr lang="en-US"/>
        </a:p>
      </dgm:t>
    </dgm:pt>
    <dgm:pt modelId="{5B6F365E-5B25-4AF4-A9DC-A1FD1AB2ED15}" type="sibTrans" cxnId="{5DC011D0-532A-4C02-A534-4FEA70C9B032}">
      <dgm:prSet/>
      <dgm:spPr/>
      <dgm:t>
        <a:bodyPr/>
        <a:lstStyle/>
        <a:p>
          <a:endParaRPr lang="en-US"/>
        </a:p>
      </dgm:t>
    </dgm:pt>
    <dgm:pt modelId="{6241C961-513A-42EA-A4A4-6ACF34A0DC47}">
      <dgm:prSet phldrT="[Text]"/>
      <dgm:spPr/>
      <dgm:t>
        <a:bodyPr/>
        <a:lstStyle/>
        <a:p>
          <a:r>
            <a:rPr lang="en-US" dirty="0" smtClean="0"/>
            <a:t>58</a:t>
          </a:r>
          <a:endParaRPr lang="en-US" dirty="0"/>
        </a:p>
      </dgm:t>
    </dgm:pt>
    <dgm:pt modelId="{CCE8A472-7D0A-4FED-BD67-559FE8EB0CDC}" type="parTrans" cxnId="{6A4930F9-861B-48B9-91C3-60C5637EB642}">
      <dgm:prSet/>
      <dgm:spPr/>
      <dgm:t>
        <a:bodyPr/>
        <a:lstStyle/>
        <a:p>
          <a:endParaRPr lang="en-US"/>
        </a:p>
      </dgm:t>
    </dgm:pt>
    <dgm:pt modelId="{70C2B5B2-A356-4E27-A7A5-22ACBB1A2932}" type="sibTrans" cxnId="{6A4930F9-861B-48B9-91C3-60C5637EB642}">
      <dgm:prSet/>
      <dgm:spPr/>
      <dgm:t>
        <a:bodyPr/>
        <a:lstStyle/>
        <a:p>
          <a:endParaRPr lang="en-US"/>
        </a:p>
      </dgm:t>
    </dgm:pt>
    <dgm:pt modelId="{B3AAD621-FB91-4B67-83C3-E2296BD30A59}">
      <dgm:prSet phldrT="[Text]"/>
      <dgm:spPr/>
      <dgm:t>
        <a:bodyPr/>
        <a:lstStyle/>
        <a:p>
          <a:r>
            <a:rPr lang="en-US" dirty="0" smtClean="0"/>
            <a:t>18</a:t>
          </a:r>
          <a:endParaRPr lang="en-US" dirty="0"/>
        </a:p>
      </dgm:t>
    </dgm:pt>
    <dgm:pt modelId="{698148A1-E482-4FB9-AB12-ED64D7282052}" type="parTrans" cxnId="{46AB8F53-0C45-4F15-81FD-6421436FFB43}">
      <dgm:prSet/>
      <dgm:spPr/>
      <dgm:t>
        <a:bodyPr/>
        <a:lstStyle/>
        <a:p>
          <a:endParaRPr lang="en-US"/>
        </a:p>
      </dgm:t>
    </dgm:pt>
    <dgm:pt modelId="{5F227B01-0165-43E3-ADB7-63157ACAD7E7}" type="sibTrans" cxnId="{46AB8F53-0C45-4F15-81FD-6421436FFB43}">
      <dgm:prSet/>
      <dgm:spPr/>
      <dgm:t>
        <a:bodyPr/>
        <a:lstStyle/>
        <a:p>
          <a:endParaRPr lang="en-US"/>
        </a:p>
      </dgm:t>
    </dgm:pt>
    <dgm:pt modelId="{CD70DBED-F92C-4E15-8313-52822459818E}" type="pres">
      <dgm:prSet presAssocID="{6C6CAD0E-E280-4FC4-8DC1-A15EFCFD9A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3DDEE7-7DD2-4F57-A5B7-35230453F892}" type="pres">
      <dgm:prSet presAssocID="{237BA3E6-6ED6-4237-B81B-6F30A7C9C009}" presName="root" presStyleCnt="0"/>
      <dgm:spPr/>
    </dgm:pt>
    <dgm:pt modelId="{46F4C99D-BA9C-49C9-9112-DAD5BE0A9FC5}" type="pres">
      <dgm:prSet presAssocID="{237BA3E6-6ED6-4237-B81B-6F30A7C9C009}" presName="rootComposite" presStyleCnt="0"/>
      <dgm:spPr/>
    </dgm:pt>
    <dgm:pt modelId="{DBE287EE-9B1A-4923-9745-B8CDD8E8651A}" type="pres">
      <dgm:prSet presAssocID="{237BA3E6-6ED6-4237-B81B-6F30A7C9C009}" presName="rootText" presStyleLbl="node1" presStyleIdx="0" presStyleCnt="2" custLinFactNeighborX="-577"/>
      <dgm:spPr/>
      <dgm:t>
        <a:bodyPr/>
        <a:lstStyle/>
        <a:p>
          <a:endParaRPr lang="en-US"/>
        </a:p>
      </dgm:t>
    </dgm:pt>
    <dgm:pt modelId="{AF09A8CD-F47C-4080-B30A-279354FF89AE}" type="pres">
      <dgm:prSet presAssocID="{237BA3E6-6ED6-4237-B81B-6F30A7C9C009}" presName="rootConnector" presStyleLbl="node1" presStyleIdx="0" presStyleCnt="2"/>
      <dgm:spPr/>
      <dgm:t>
        <a:bodyPr/>
        <a:lstStyle/>
        <a:p>
          <a:endParaRPr lang="en-US"/>
        </a:p>
      </dgm:t>
    </dgm:pt>
    <dgm:pt modelId="{4C74A399-5EDE-4065-B2FC-BFE81AA71D0B}" type="pres">
      <dgm:prSet presAssocID="{237BA3E6-6ED6-4237-B81B-6F30A7C9C009}" presName="childShape" presStyleCnt="0"/>
      <dgm:spPr/>
    </dgm:pt>
    <dgm:pt modelId="{3F74941F-9CE4-440F-8D4E-15B78F97B16B}" type="pres">
      <dgm:prSet presAssocID="{B488513F-9195-45CD-AD81-934BE072EE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8DC1CCF-DA85-455F-8460-E3BA50E48470}" type="pres">
      <dgm:prSet presAssocID="{EA8E14C2-C0B6-4497-A901-60AB06A8C67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E628E-A7A4-4EFC-B5DE-26E441A72FE4}" type="pres">
      <dgm:prSet presAssocID="{45F0B4BE-A86D-4A1A-B9CA-95CA1D1B702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7701131-E9DC-4B84-8CB4-90B645426885}" type="pres">
      <dgm:prSet presAssocID="{D4D37E13-454D-4099-AFCB-E089A73C87A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F49D-F17C-4041-9479-6CA45EE84194}" type="pres">
      <dgm:prSet presAssocID="{9F8BC783-7060-45F1-B375-662E2E9662F3}" presName="root" presStyleCnt="0"/>
      <dgm:spPr/>
    </dgm:pt>
    <dgm:pt modelId="{D2EE5DAF-F7E6-4E65-8739-B11B226E0230}" type="pres">
      <dgm:prSet presAssocID="{9F8BC783-7060-45F1-B375-662E2E9662F3}" presName="rootComposite" presStyleCnt="0"/>
      <dgm:spPr/>
    </dgm:pt>
    <dgm:pt modelId="{4A29E670-C0A5-436B-9133-F341DBAEBD62}" type="pres">
      <dgm:prSet presAssocID="{9F8BC783-7060-45F1-B375-662E2E9662F3}" presName="rootText" presStyleLbl="node1" presStyleIdx="1" presStyleCnt="2"/>
      <dgm:spPr/>
      <dgm:t>
        <a:bodyPr/>
        <a:lstStyle/>
        <a:p>
          <a:endParaRPr lang="en-US"/>
        </a:p>
      </dgm:t>
    </dgm:pt>
    <dgm:pt modelId="{458640BA-4BA5-4566-A775-D007043AA877}" type="pres">
      <dgm:prSet presAssocID="{9F8BC783-7060-45F1-B375-662E2E9662F3}" presName="rootConnector" presStyleLbl="node1" presStyleIdx="1" presStyleCnt="2"/>
      <dgm:spPr/>
      <dgm:t>
        <a:bodyPr/>
        <a:lstStyle/>
        <a:p>
          <a:endParaRPr lang="en-US"/>
        </a:p>
      </dgm:t>
    </dgm:pt>
    <dgm:pt modelId="{505B1697-C9A1-4504-86B4-BB3D1FACEE98}" type="pres">
      <dgm:prSet presAssocID="{9F8BC783-7060-45F1-B375-662E2E9662F3}" presName="childShape" presStyleCnt="0"/>
      <dgm:spPr/>
    </dgm:pt>
    <dgm:pt modelId="{EDD1616E-A55D-47C9-AC31-D52F43C09FF2}" type="pres">
      <dgm:prSet presAssocID="{CCE8A472-7D0A-4FED-BD67-559FE8EB0CD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4CBCE69-4613-497F-A6A2-CF37F1F5BCD6}" type="pres">
      <dgm:prSet presAssocID="{6241C961-513A-42EA-A4A4-6ACF34A0DC4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EB0F2-B4FE-428E-971D-7ECBE0613B40}" type="pres">
      <dgm:prSet presAssocID="{698148A1-E482-4FB9-AB12-ED64D7282052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E451049-30A4-431B-9E35-C20BAE94E5FA}" type="pres">
      <dgm:prSet presAssocID="{B3AAD621-FB91-4B67-83C3-E2296BD30A5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26200-41F4-433C-B414-D076A37B1676}" type="presOf" srcId="{237BA3E6-6ED6-4237-B81B-6F30A7C9C009}" destId="{AF09A8CD-F47C-4080-B30A-279354FF89AE}" srcOrd="1" destOrd="0" presId="urn:microsoft.com/office/officeart/2005/8/layout/hierarchy3"/>
    <dgm:cxn modelId="{0B120779-B9B4-45F5-86DC-DCC22C04A51C}" type="presOf" srcId="{B3AAD621-FB91-4B67-83C3-E2296BD30A59}" destId="{8E451049-30A4-431B-9E35-C20BAE94E5FA}" srcOrd="0" destOrd="0" presId="urn:microsoft.com/office/officeart/2005/8/layout/hierarchy3"/>
    <dgm:cxn modelId="{2E6EA5DD-9A7C-4AC9-97AD-01A3E3D36175}" type="presOf" srcId="{6241C961-513A-42EA-A4A4-6ACF34A0DC47}" destId="{54CBCE69-4613-497F-A6A2-CF37F1F5BCD6}" srcOrd="0" destOrd="0" presId="urn:microsoft.com/office/officeart/2005/8/layout/hierarchy3"/>
    <dgm:cxn modelId="{46AB8F53-0C45-4F15-81FD-6421436FFB43}" srcId="{9F8BC783-7060-45F1-B375-662E2E9662F3}" destId="{B3AAD621-FB91-4B67-83C3-E2296BD30A59}" srcOrd="1" destOrd="0" parTransId="{698148A1-E482-4FB9-AB12-ED64D7282052}" sibTransId="{5F227B01-0165-43E3-ADB7-63157ACAD7E7}"/>
    <dgm:cxn modelId="{5DAD2D16-9DEC-4097-8E6C-B6E184414F89}" type="presOf" srcId="{9F8BC783-7060-45F1-B375-662E2E9662F3}" destId="{4A29E670-C0A5-436B-9133-F341DBAEBD62}" srcOrd="0" destOrd="0" presId="urn:microsoft.com/office/officeart/2005/8/layout/hierarchy3"/>
    <dgm:cxn modelId="{2758741D-1D02-43A2-B2FB-D95EE4E5F47E}" type="presOf" srcId="{EA8E14C2-C0B6-4497-A901-60AB06A8C670}" destId="{18DC1CCF-DA85-455F-8460-E3BA50E48470}" srcOrd="0" destOrd="0" presId="urn:microsoft.com/office/officeart/2005/8/layout/hierarchy3"/>
    <dgm:cxn modelId="{A6010CC5-DF7E-4BE6-8D26-E80A4E0805CA}" type="presOf" srcId="{9F8BC783-7060-45F1-B375-662E2E9662F3}" destId="{458640BA-4BA5-4566-A775-D007043AA877}" srcOrd="1" destOrd="0" presId="urn:microsoft.com/office/officeart/2005/8/layout/hierarchy3"/>
    <dgm:cxn modelId="{14BC663F-9CAD-4B8E-A134-8E4466F0499E}" srcId="{237BA3E6-6ED6-4237-B81B-6F30A7C9C009}" destId="{D4D37E13-454D-4099-AFCB-E089A73C87A2}" srcOrd="1" destOrd="0" parTransId="{45F0B4BE-A86D-4A1A-B9CA-95CA1D1B7024}" sibTransId="{8DF00A1F-8A0E-4F23-9DC0-0073FB2A6050}"/>
    <dgm:cxn modelId="{6E93CBF9-0CF6-498B-909F-C6E17BAAE9F7}" srcId="{237BA3E6-6ED6-4237-B81B-6F30A7C9C009}" destId="{EA8E14C2-C0B6-4497-A901-60AB06A8C670}" srcOrd="0" destOrd="0" parTransId="{B488513F-9195-45CD-AD81-934BE072EEB0}" sibTransId="{295811D1-0C49-416B-A52B-7B27770EA5FA}"/>
    <dgm:cxn modelId="{5DC011D0-532A-4C02-A534-4FEA70C9B032}" srcId="{6C6CAD0E-E280-4FC4-8DC1-A15EFCFD9A70}" destId="{9F8BC783-7060-45F1-B375-662E2E9662F3}" srcOrd="1" destOrd="0" parTransId="{E1FDED5C-FDE7-4BF7-9B14-29B9F59A9F3D}" sibTransId="{5B6F365E-5B25-4AF4-A9DC-A1FD1AB2ED15}"/>
    <dgm:cxn modelId="{6A4930F9-861B-48B9-91C3-60C5637EB642}" srcId="{9F8BC783-7060-45F1-B375-662E2E9662F3}" destId="{6241C961-513A-42EA-A4A4-6ACF34A0DC47}" srcOrd="0" destOrd="0" parTransId="{CCE8A472-7D0A-4FED-BD67-559FE8EB0CDC}" sibTransId="{70C2B5B2-A356-4E27-A7A5-22ACBB1A2932}"/>
    <dgm:cxn modelId="{6A474DBC-72A9-45FE-BC82-B46110A929A4}" type="presOf" srcId="{237BA3E6-6ED6-4237-B81B-6F30A7C9C009}" destId="{DBE287EE-9B1A-4923-9745-B8CDD8E8651A}" srcOrd="0" destOrd="0" presId="urn:microsoft.com/office/officeart/2005/8/layout/hierarchy3"/>
    <dgm:cxn modelId="{E1139219-E7E6-4628-8007-A9820A0D2E51}" type="presOf" srcId="{B488513F-9195-45CD-AD81-934BE072EEB0}" destId="{3F74941F-9CE4-440F-8D4E-15B78F97B16B}" srcOrd="0" destOrd="0" presId="urn:microsoft.com/office/officeart/2005/8/layout/hierarchy3"/>
    <dgm:cxn modelId="{6B96F62F-4136-4819-9AAF-41DF7CE53A13}" type="presOf" srcId="{CCE8A472-7D0A-4FED-BD67-559FE8EB0CDC}" destId="{EDD1616E-A55D-47C9-AC31-D52F43C09FF2}" srcOrd="0" destOrd="0" presId="urn:microsoft.com/office/officeart/2005/8/layout/hierarchy3"/>
    <dgm:cxn modelId="{72BAC6A7-F109-4D15-8ED9-D8087A41C5FB}" srcId="{6C6CAD0E-E280-4FC4-8DC1-A15EFCFD9A70}" destId="{237BA3E6-6ED6-4237-B81B-6F30A7C9C009}" srcOrd="0" destOrd="0" parTransId="{875DD3BE-6C69-4E64-85E1-BF62B2ED245B}" sibTransId="{30DB6C4C-1E0D-4E53-9541-DF23128209ED}"/>
    <dgm:cxn modelId="{B72D85D1-24F8-4493-B529-88C73D13E822}" type="presOf" srcId="{6C6CAD0E-E280-4FC4-8DC1-A15EFCFD9A70}" destId="{CD70DBED-F92C-4E15-8313-52822459818E}" srcOrd="0" destOrd="0" presId="urn:microsoft.com/office/officeart/2005/8/layout/hierarchy3"/>
    <dgm:cxn modelId="{927459BB-4469-4474-AD8A-D535DC67347C}" type="presOf" srcId="{698148A1-E482-4FB9-AB12-ED64D7282052}" destId="{5B9EB0F2-B4FE-428E-971D-7ECBE0613B40}" srcOrd="0" destOrd="0" presId="urn:microsoft.com/office/officeart/2005/8/layout/hierarchy3"/>
    <dgm:cxn modelId="{5F78ED96-30F6-4AC7-A211-69FFD9DBAB25}" type="presOf" srcId="{45F0B4BE-A86D-4A1A-B9CA-95CA1D1B7024}" destId="{058E628E-A7A4-4EFC-B5DE-26E441A72FE4}" srcOrd="0" destOrd="0" presId="urn:microsoft.com/office/officeart/2005/8/layout/hierarchy3"/>
    <dgm:cxn modelId="{63676F80-1D3B-423F-B8F6-E26D6DCC447D}" type="presOf" srcId="{D4D37E13-454D-4099-AFCB-E089A73C87A2}" destId="{A7701131-E9DC-4B84-8CB4-90B645426885}" srcOrd="0" destOrd="0" presId="urn:microsoft.com/office/officeart/2005/8/layout/hierarchy3"/>
    <dgm:cxn modelId="{13C9AFC8-09B6-41C7-AE0C-60AB066E5E68}" type="presParOf" srcId="{CD70DBED-F92C-4E15-8313-52822459818E}" destId="{7E3DDEE7-7DD2-4F57-A5B7-35230453F892}" srcOrd="0" destOrd="0" presId="urn:microsoft.com/office/officeart/2005/8/layout/hierarchy3"/>
    <dgm:cxn modelId="{A0BC4099-5C3C-4439-B67A-91DBB158EC3F}" type="presParOf" srcId="{7E3DDEE7-7DD2-4F57-A5B7-35230453F892}" destId="{46F4C99D-BA9C-49C9-9112-DAD5BE0A9FC5}" srcOrd="0" destOrd="0" presId="urn:microsoft.com/office/officeart/2005/8/layout/hierarchy3"/>
    <dgm:cxn modelId="{0D898ABF-8531-41BF-B111-A6F84F4C6977}" type="presParOf" srcId="{46F4C99D-BA9C-49C9-9112-DAD5BE0A9FC5}" destId="{DBE287EE-9B1A-4923-9745-B8CDD8E8651A}" srcOrd="0" destOrd="0" presId="urn:microsoft.com/office/officeart/2005/8/layout/hierarchy3"/>
    <dgm:cxn modelId="{BB431F6F-C1EF-4C71-8D30-D0F5C7B39EBA}" type="presParOf" srcId="{46F4C99D-BA9C-49C9-9112-DAD5BE0A9FC5}" destId="{AF09A8CD-F47C-4080-B30A-279354FF89AE}" srcOrd="1" destOrd="0" presId="urn:microsoft.com/office/officeart/2005/8/layout/hierarchy3"/>
    <dgm:cxn modelId="{A388D8A6-950E-4147-96C1-9E2DCC4F2F4F}" type="presParOf" srcId="{7E3DDEE7-7DD2-4F57-A5B7-35230453F892}" destId="{4C74A399-5EDE-4065-B2FC-BFE81AA71D0B}" srcOrd="1" destOrd="0" presId="urn:microsoft.com/office/officeart/2005/8/layout/hierarchy3"/>
    <dgm:cxn modelId="{88DBEB75-D01E-466C-B53D-A3DA724DE959}" type="presParOf" srcId="{4C74A399-5EDE-4065-B2FC-BFE81AA71D0B}" destId="{3F74941F-9CE4-440F-8D4E-15B78F97B16B}" srcOrd="0" destOrd="0" presId="urn:microsoft.com/office/officeart/2005/8/layout/hierarchy3"/>
    <dgm:cxn modelId="{D1F93002-CAC9-4D36-98E1-D599F34FB0D4}" type="presParOf" srcId="{4C74A399-5EDE-4065-B2FC-BFE81AA71D0B}" destId="{18DC1CCF-DA85-455F-8460-E3BA50E48470}" srcOrd="1" destOrd="0" presId="urn:microsoft.com/office/officeart/2005/8/layout/hierarchy3"/>
    <dgm:cxn modelId="{570B73D0-E773-4756-AA07-72FCB9CA82C6}" type="presParOf" srcId="{4C74A399-5EDE-4065-B2FC-BFE81AA71D0B}" destId="{058E628E-A7A4-4EFC-B5DE-26E441A72FE4}" srcOrd="2" destOrd="0" presId="urn:microsoft.com/office/officeart/2005/8/layout/hierarchy3"/>
    <dgm:cxn modelId="{8E570084-A132-45D0-BED1-7E088F9D9176}" type="presParOf" srcId="{4C74A399-5EDE-4065-B2FC-BFE81AA71D0B}" destId="{A7701131-E9DC-4B84-8CB4-90B645426885}" srcOrd="3" destOrd="0" presId="urn:microsoft.com/office/officeart/2005/8/layout/hierarchy3"/>
    <dgm:cxn modelId="{AF9204E2-0211-4584-B7EA-99637873A224}" type="presParOf" srcId="{CD70DBED-F92C-4E15-8313-52822459818E}" destId="{97D7F49D-F17C-4041-9479-6CA45EE84194}" srcOrd="1" destOrd="0" presId="urn:microsoft.com/office/officeart/2005/8/layout/hierarchy3"/>
    <dgm:cxn modelId="{51385B92-2130-44EC-9F8B-5673A89135CE}" type="presParOf" srcId="{97D7F49D-F17C-4041-9479-6CA45EE84194}" destId="{D2EE5DAF-F7E6-4E65-8739-B11B226E0230}" srcOrd="0" destOrd="0" presId="urn:microsoft.com/office/officeart/2005/8/layout/hierarchy3"/>
    <dgm:cxn modelId="{627ACDB9-EA98-4C61-990A-BE8F5BBDDB89}" type="presParOf" srcId="{D2EE5DAF-F7E6-4E65-8739-B11B226E0230}" destId="{4A29E670-C0A5-436B-9133-F341DBAEBD62}" srcOrd="0" destOrd="0" presId="urn:microsoft.com/office/officeart/2005/8/layout/hierarchy3"/>
    <dgm:cxn modelId="{836B1AC8-1FF1-472C-BB76-730BC8D47C1C}" type="presParOf" srcId="{D2EE5DAF-F7E6-4E65-8739-B11B226E0230}" destId="{458640BA-4BA5-4566-A775-D007043AA877}" srcOrd="1" destOrd="0" presId="urn:microsoft.com/office/officeart/2005/8/layout/hierarchy3"/>
    <dgm:cxn modelId="{D7F1FF90-145B-4F4D-A349-F3CB85713151}" type="presParOf" srcId="{97D7F49D-F17C-4041-9479-6CA45EE84194}" destId="{505B1697-C9A1-4504-86B4-BB3D1FACEE98}" srcOrd="1" destOrd="0" presId="urn:microsoft.com/office/officeart/2005/8/layout/hierarchy3"/>
    <dgm:cxn modelId="{58EFFD01-7721-4CD0-B1C4-045A470D6155}" type="presParOf" srcId="{505B1697-C9A1-4504-86B4-BB3D1FACEE98}" destId="{EDD1616E-A55D-47C9-AC31-D52F43C09FF2}" srcOrd="0" destOrd="0" presId="urn:microsoft.com/office/officeart/2005/8/layout/hierarchy3"/>
    <dgm:cxn modelId="{F0AEDEC6-B227-4685-8DED-41C7FA12CB9D}" type="presParOf" srcId="{505B1697-C9A1-4504-86B4-BB3D1FACEE98}" destId="{54CBCE69-4613-497F-A6A2-CF37F1F5BCD6}" srcOrd="1" destOrd="0" presId="urn:microsoft.com/office/officeart/2005/8/layout/hierarchy3"/>
    <dgm:cxn modelId="{63EA4F29-013E-4577-A3D4-6D40270EC765}" type="presParOf" srcId="{505B1697-C9A1-4504-86B4-BB3D1FACEE98}" destId="{5B9EB0F2-B4FE-428E-971D-7ECBE0613B40}" srcOrd="2" destOrd="0" presId="urn:microsoft.com/office/officeart/2005/8/layout/hierarchy3"/>
    <dgm:cxn modelId="{4E63976A-A308-40C7-AFDF-8FD6603A325D}" type="presParOf" srcId="{505B1697-C9A1-4504-86B4-BB3D1FACEE98}" destId="{8E451049-30A4-431B-9E35-C20BAE94E5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A3F92-A6B9-4F67-A86D-8C4955A104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5C784-F14D-4E52-B6A3-5A821D22599D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Tehničko tehnološko polje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485ED-9252-4CFA-8CB7-1057D156C0FF}" type="parTrans" cxnId="{3E0FDCC9-9E0B-4F32-AF56-A27226B69E5A}">
      <dgm:prSet/>
      <dgm:spPr/>
      <dgm:t>
        <a:bodyPr/>
        <a:lstStyle/>
        <a:p>
          <a:endParaRPr lang="en-US"/>
        </a:p>
      </dgm:t>
    </dgm:pt>
    <dgm:pt modelId="{6A36FA2A-7218-48CE-82A2-6E155ED87414}" type="sibTrans" cxnId="{3E0FDCC9-9E0B-4F32-AF56-A27226B69E5A}">
      <dgm:prSet/>
      <dgm:spPr/>
      <dgm:t>
        <a:bodyPr/>
        <a:lstStyle/>
        <a:p>
          <a:endParaRPr lang="en-US"/>
        </a:p>
      </dgm:t>
    </dgm:pt>
    <dgm:pt modelId="{F20E304D-0F3C-46EA-AC65-1F117BEE9AFD}">
      <dgm:prSet phldrT="[Text]"/>
      <dgm:spPr/>
      <dgm:t>
        <a:bodyPr/>
        <a:lstStyle/>
        <a:p>
          <a:r>
            <a:rPr lang="en-US" dirty="0" smtClean="0"/>
            <a:t>172</a:t>
          </a:r>
          <a:endParaRPr lang="en-US" dirty="0"/>
        </a:p>
      </dgm:t>
    </dgm:pt>
    <dgm:pt modelId="{09316C4A-FABD-4524-AA87-B1377B4ACA7D}" type="parTrans" cxnId="{4B3C6718-3F49-470D-86AA-084B810F84B5}">
      <dgm:prSet/>
      <dgm:spPr/>
      <dgm:t>
        <a:bodyPr/>
        <a:lstStyle/>
        <a:p>
          <a:endParaRPr lang="en-US"/>
        </a:p>
      </dgm:t>
    </dgm:pt>
    <dgm:pt modelId="{6B6A0BFF-1ECE-4C12-95E4-E0C0C43F065F}" type="sibTrans" cxnId="{4B3C6718-3F49-470D-86AA-084B810F84B5}">
      <dgm:prSet/>
      <dgm:spPr/>
      <dgm:t>
        <a:bodyPr/>
        <a:lstStyle/>
        <a:p>
          <a:endParaRPr lang="en-US"/>
        </a:p>
      </dgm:t>
    </dgm:pt>
    <dgm:pt modelId="{6BA9F2A7-EA5D-4046-A218-723FD9B2B64E}">
      <dgm:prSet phldrT="[Text]"/>
      <dgm:spPr/>
      <dgm:t>
        <a:bodyPr/>
        <a:lstStyle/>
        <a:p>
          <a:r>
            <a:rPr lang="en-US" dirty="0" smtClean="0"/>
            <a:t>83</a:t>
          </a:r>
          <a:endParaRPr lang="en-US" dirty="0"/>
        </a:p>
      </dgm:t>
    </dgm:pt>
    <dgm:pt modelId="{557EA4FC-0013-4909-BA95-D1AC1B8D56B4}" type="parTrans" cxnId="{E4CA6314-CDA5-4B7E-AEE5-A4D1F44301A4}">
      <dgm:prSet/>
      <dgm:spPr/>
      <dgm:t>
        <a:bodyPr/>
        <a:lstStyle/>
        <a:p>
          <a:endParaRPr lang="en-US"/>
        </a:p>
      </dgm:t>
    </dgm:pt>
    <dgm:pt modelId="{A1123A1E-BF75-4667-A4BA-EE9111083557}" type="sibTrans" cxnId="{E4CA6314-CDA5-4B7E-AEE5-A4D1F44301A4}">
      <dgm:prSet/>
      <dgm:spPr/>
      <dgm:t>
        <a:bodyPr/>
        <a:lstStyle/>
        <a:p>
          <a:endParaRPr lang="en-US"/>
        </a:p>
      </dgm:t>
    </dgm:pt>
    <dgm:pt modelId="{8324A826-25E4-4E2D-BC6A-C873077D7524}">
      <dgm:prSet phldrT="[Text]"/>
      <dgm:spPr/>
      <dgm:t>
        <a:bodyPr/>
        <a:lstStyle/>
        <a:p>
          <a:r>
            <a:rPr lang="sr-Latn-RS" dirty="0" smtClean="0"/>
            <a:t>Društveno humanističko</a:t>
          </a:r>
          <a:endParaRPr lang="en-US" dirty="0"/>
        </a:p>
      </dgm:t>
    </dgm:pt>
    <dgm:pt modelId="{9EE21A01-0943-4072-BC12-D41FCDA8FDBC}" type="parTrans" cxnId="{95F5F2F6-3206-4126-8ABE-8B29E005E32D}">
      <dgm:prSet/>
      <dgm:spPr/>
      <dgm:t>
        <a:bodyPr/>
        <a:lstStyle/>
        <a:p>
          <a:endParaRPr lang="en-US"/>
        </a:p>
      </dgm:t>
    </dgm:pt>
    <dgm:pt modelId="{7F1FE6E4-7819-47E6-82F8-EB9D50B2D639}" type="sibTrans" cxnId="{95F5F2F6-3206-4126-8ABE-8B29E005E32D}">
      <dgm:prSet/>
      <dgm:spPr/>
      <dgm:t>
        <a:bodyPr/>
        <a:lstStyle/>
        <a:p>
          <a:endParaRPr lang="en-US"/>
        </a:p>
      </dgm:t>
    </dgm:pt>
    <dgm:pt modelId="{8FD2C252-1E0F-45BB-8098-505DDCE8D356}">
      <dgm:prSet phldrT="[Text]"/>
      <dgm:spPr/>
      <dgm:t>
        <a:bodyPr/>
        <a:lstStyle/>
        <a:p>
          <a:r>
            <a:rPr lang="en-US" dirty="0" smtClean="0"/>
            <a:t>94</a:t>
          </a:r>
          <a:endParaRPr lang="en-US" dirty="0"/>
        </a:p>
      </dgm:t>
    </dgm:pt>
    <dgm:pt modelId="{71F2E563-7443-46D9-B7FB-E41715717821}" type="parTrans" cxnId="{224C1A37-3E56-4CBE-B9F9-2AE880CA8582}">
      <dgm:prSet/>
      <dgm:spPr/>
      <dgm:t>
        <a:bodyPr/>
        <a:lstStyle/>
        <a:p>
          <a:endParaRPr lang="en-US"/>
        </a:p>
      </dgm:t>
    </dgm:pt>
    <dgm:pt modelId="{B71B97FC-6A69-4A4C-BC86-5EF36A7F67A2}" type="sibTrans" cxnId="{224C1A37-3E56-4CBE-B9F9-2AE880CA8582}">
      <dgm:prSet/>
      <dgm:spPr/>
      <dgm:t>
        <a:bodyPr/>
        <a:lstStyle/>
        <a:p>
          <a:endParaRPr lang="en-US"/>
        </a:p>
      </dgm:t>
    </dgm:pt>
    <dgm:pt modelId="{E621F175-9F67-47F3-B326-D7ECFAEC9D72}">
      <dgm:prSet phldrT="[Text]"/>
      <dgm:spPr/>
      <dgm:t>
        <a:bodyPr/>
        <a:lstStyle/>
        <a:p>
          <a:r>
            <a:rPr lang="en-US" dirty="0" smtClean="0"/>
            <a:t>40</a:t>
          </a:r>
          <a:endParaRPr lang="en-US" dirty="0"/>
        </a:p>
      </dgm:t>
    </dgm:pt>
    <dgm:pt modelId="{0792D313-1F1A-40B9-A0C9-0A4E01C8A0A4}" type="parTrans" cxnId="{A1F0AAB2-A47D-425A-8188-3082706A4D1C}">
      <dgm:prSet/>
      <dgm:spPr/>
      <dgm:t>
        <a:bodyPr/>
        <a:lstStyle/>
        <a:p>
          <a:endParaRPr lang="en-US"/>
        </a:p>
      </dgm:t>
    </dgm:pt>
    <dgm:pt modelId="{CE433F86-F029-40A1-9F4E-815F95AFD0F8}" type="sibTrans" cxnId="{A1F0AAB2-A47D-425A-8188-3082706A4D1C}">
      <dgm:prSet/>
      <dgm:spPr/>
      <dgm:t>
        <a:bodyPr/>
        <a:lstStyle/>
        <a:p>
          <a:endParaRPr lang="en-US"/>
        </a:p>
      </dgm:t>
    </dgm:pt>
    <dgm:pt modelId="{A45D5106-C365-4D79-817E-2A99275FB504}">
      <dgm:prSet phldrT="[Text]"/>
      <dgm:spPr/>
      <dgm:t>
        <a:bodyPr/>
        <a:lstStyle/>
        <a:p>
          <a:r>
            <a:rPr lang="sr-Latn-RS" dirty="0" smtClean="0"/>
            <a:t>Medicina</a:t>
          </a:r>
          <a:endParaRPr lang="en-US" dirty="0"/>
        </a:p>
      </dgm:t>
    </dgm:pt>
    <dgm:pt modelId="{D83328D9-DB8C-433B-8469-D490D557DA45}" type="parTrans" cxnId="{24594E0F-A6CC-4917-B234-C3A3DE774450}">
      <dgm:prSet/>
      <dgm:spPr/>
      <dgm:t>
        <a:bodyPr/>
        <a:lstStyle/>
        <a:p>
          <a:endParaRPr lang="en-US"/>
        </a:p>
      </dgm:t>
    </dgm:pt>
    <dgm:pt modelId="{B388FBB3-3E98-4044-B2C4-790A902C67FF}" type="sibTrans" cxnId="{24594E0F-A6CC-4917-B234-C3A3DE774450}">
      <dgm:prSet/>
      <dgm:spPr/>
      <dgm:t>
        <a:bodyPr/>
        <a:lstStyle/>
        <a:p>
          <a:endParaRPr lang="en-US"/>
        </a:p>
      </dgm:t>
    </dgm:pt>
    <dgm:pt modelId="{7612931A-6471-4442-AF6F-9F395CAEC14F}">
      <dgm:prSet phldrT="[Text]"/>
      <dgm:spPr/>
      <dgm:t>
        <a:bodyPr/>
        <a:lstStyle/>
        <a:p>
          <a:r>
            <a:rPr lang="en-US" dirty="0" smtClean="0"/>
            <a:t>25</a:t>
          </a:r>
          <a:endParaRPr lang="en-US" dirty="0"/>
        </a:p>
      </dgm:t>
    </dgm:pt>
    <dgm:pt modelId="{50979F02-536D-4A35-8CED-6D43D7E29B04}" type="parTrans" cxnId="{5EBB4A69-2FA4-44D2-A583-9FFF0B547F3B}">
      <dgm:prSet/>
      <dgm:spPr/>
      <dgm:t>
        <a:bodyPr/>
        <a:lstStyle/>
        <a:p>
          <a:endParaRPr lang="en-US"/>
        </a:p>
      </dgm:t>
    </dgm:pt>
    <dgm:pt modelId="{6795518B-E5F8-47D4-9394-A4E9F9C3F28B}" type="sibTrans" cxnId="{5EBB4A69-2FA4-44D2-A583-9FFF0B547F3B}">
      <dgm:prSet/>
      <dgm:spPr/>
      <dgm:t>
        <a:bodyPr/>
        <a:lstStyle/>
        <a:p>
          <a:endParaRPr lang="en-US"/>
        </a:p>
      </dgm:t>
    </dgm:pt>
    <dgm:pt modelId="{F708AA19-41F2-4DA3-A165-5CE147866310}">
      <dgm:prSet phldrT="[Text]"/>
      <dgm:spPr/>
      <dgm:t>
        <a:bodyPr/>
        <a:lstStyle/>
        <a:p>
          <a:r>
            <a:rPr lang="en-US" dirty="0" smtClean="0"/>
            <a:t>14</a:t>
          </a:r>
          <a:endParaRPr lang="en-US" dirty="0"/>
        </a:p>
      </dgm:t>
    </dgm:pt>
    <dgm:pt modelId="{E16D6423-FA7C-4C87-98E1-2C507A480CB8}" type="parTrans" cxnId="{6FA0173D-A2A0-4180-8976-CA1FCA8FCE8B}">
      <dgm:prSet/>
      <dgm:spPr/>
      <dgm:t>
        <a:bodyPr/>
        <a:lstStyle/>
        <a:p>
          <a:endParaRPr lang="en-US"/>
        </a:p>
      </dgm:t>
    </dgm:pt>
    <dgm:pt modelId="{9CBF0E57-BEF0-4D72-948D-7D8D845F1A39}" type="sibTrans" cxnId="{6FA0173D-A2A0-4180-8976-CA1FCA8FCE8B}">
      <dgm:prSet/>
      <dgm:spPr/>
      <dgm:t>
        <a:bodyPr/>
        <a:lstStyle/>
        <a:p>
          <a:endParaRPr lang="en-US"/>
        </a:p>
      </dgm:t>
    </dgm:pt>
    <dgm:pt modelId="{66487E3E-EE61-4342-809A-EBBE8309D3A8}">
      <dgm:prSet phldrT="[Text]"/>
      <dgm:spPr/>
      <dgm:t>
        <a:bodyPr/>
        <a:lstStyle/>
        <a:p>
          <a:r>
            <a:rPr lang="sr-Latn-RS" u="none" dirty="0" smtClean="0"/>
            <a:t>Umetnost</a:t>
          </a:r>
          <a:endParaRPr lang="en-US" u="none" dirty="0"/>
        </a:p>
      </dgm:t>
    </dgm:pt>
    <dgm:pt modelId="{AE5448DF-3980-44FA-A12B-2846D5750025}" type="parTrans" cxnId="{7E4EB2A7-9E51-4DDF-8638-9166AC45C034}">
      <dgm:prSet/>
      <dgm:spPr/>
      <dgm:t>
        <a:bodyPr/>
        <a:lstStyle/>
        <a:p>
          <a:endParaRPr lang="en-US"/>
        </a:p>
      </dgm:t>
    </dgm:pt>
    <dgm:pt modelId="{F63A309D-BD76-412E-BBDD-698383530C3D}" type="sibTrans" cxnId="{7E4EB2A7-9E51-4DDF-8638-9166AC45C034}">
      <dgm:prSet/>
      <dgm:spPr/>
      <dgm:t>
        <a:bodyPr/>
        <a:lstStyle/>
        <a:p>
          <a:endParaRPr lang="en-US"/>
        </a:p>
      </dgm:t>
    </dgm:pt>
    <dgm:pt modelId="{882C02BB-3150-4C37-A170-DE924267802A}">
      <dgm:prSet phldrT="[Text]"/>
      <dgm:spPr/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BF1EB0CE-721D-4C26-B237-10A311690988}" type="parTrans" cxnId="{42EFBA06-827F-49E9-A6DB-B53767B654B3}">
      <dgm:prSet/>
      <dgm:spPr/>
      <dgm:t>
        <a:bodyPr/>
        <a:lstStyle/>
        <a:p>
          <a:endParaRPr lang="en-US"/>
        </a:p>
      </dgm:t>
    </dgm:pt>
    <dgm:pt modelId="{F0559736-7F0E-4F17-8EF5-DE6F552E1B9B}" type="sibTrans" cxnId="{42EFBA06-827F-49E9-A6DB-B53767B654B3}">
      <dgm:prSet/>
      <dgm:spPr/>
      <dgm:t>
        <a:bodyPr/>
        <a:lstStyle/>
        <a:p>
          <a:endParaRPr lang="en-US"/>
        </a:p>
      </dgm:t>
    </dgm:pt>
    <dgm:pt modelId="{D89C6CBC-2BAA-4F56-912A-0DE36477F12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37458DF-A030-4047-B167-60A477D30E44}" type="parTrans" cxnId="{392670DA-FCDB-4ABD-AE44-D1B1D7DEA494}">
      <dgm:prSet/>
      <dgm:spPr/>
      <dgm:t>
        <a:bodyPr/>
        <a:lstStyle/>
        <a:p>
          <a:endParaRPr lang="en-US"/>
        </a:p>
      </dgm:t>
    </dgm:pt>
    <dgm:pt modelId="{77093FBE-ABE5-4C93-A929-5DA16C2E189B}" type="sibTrans" cxnId="{392670DA-FCDB-4ABD-AE44-D1B1D7DEA494}">
      <dgm:prSet/>
      <dgm:spPr/>
      <dgm:t>
        <a:bodyPr/>
        <a:lstStyle/>
        <a:p>
          <a:endParaRPr lang="en-US"/>
        </a:p>
      </dgm:t>
    </dgm:pt>
    <dgm:pt modelId="{F7E446B4-5EAD-45FD-9A59-1BC225048239}" type="pres">
      <dgm:prSet presAssocID="{CC2A3F92-A6B9-4F67-A86D-8C4955A104B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E14FA-437A-4B4A-AAA9-FB29B38042CE}" type="pres">
      <dgm:prSet presAssocID="{9FF5C784-F14D-4E52-B6A3-5A821D22599D}" presName="compNode" presStyleCnt="0"/>
      <dgm:spPr/>
    </dgm:pt>
    <dgm:pt modelId="{DD0444E5-55C0-4F4D-8F54-B721CD0BDEBE}" type="pres">
      <dgm:prSet presAssocID="{9FF5C784-F14D-4E52-B6A3-5A821D22599D}" presName="aNode" presStyleLbl="bgShp" presStyleIdx="0" presStyleCnt="4" custLinFactNeighborX="-15953" custLinFactNeighborY="16250"/>
      <dgm:spPr/>
      <dgm:t>
        <a:bodyPr/>
        <a:lstStyle/>
        <a:p>
          <a:endParaRPr lang="en-US"/>
        </a:p>
      </dgm:t>
    </dgm:pt>
    <dgm:pt modelId="{CFC04EF5-BD02-4C98-A293-98F1C93AFE9F}" type="pres">
      <dgm:prSet presAssocID="{9FF5C784-F14D-4E52-B6A3-5A821D22599D}" presName="textNode" presStyleLbl="bgShp" presStyleIdx="0" presStyleCnt="4"/>
      <dgm:spPr/>
      <dgm:t>
        <a:bodyPr/>
        <a:lstStyle/>
        <a:p>
          <a:endParaRPr lang="en-US"/>
        </a:p>
      </dgm:t>
    </dgm:pt>
    <dgm:pt modelId="{6225DB8C-7B72-415A-9D2D-F7C5E3161C43}" type="pres">
      <dgm:prSet presAssocID="{9FF5C784-F14D-4E52-B6A3-5A821D22599D}" presName="compChildNode" presStyleCnt="0"/>
      <dgm:spPr/>
    </dgm:pt>
    <dgm:pt modelId="{A3894541-9467-4391-BA0B-B613F9A9AEE8}" type="pres">
      <dgm:prSet presAssocID="{9FF5C784-F14D-4E52-B6A3-5A821D22599D}" presName="theInnerList" presStyleCnt="0"/>
      <dgm:spPr/>
    </dgm:pt>
    <dgm:pt modelId="{269CEB24-C5B7-4B1E-BC67-0A332C71F996}" type="pres">
      <dgm:prSet presAssocID="{F20E304D-0F3C-46EA-AC65-1F117BEE9AF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E44B3-6164-4A32-A108-48E4F1725DE6}" type="pres">
      <dgm:prSet presAssocID="{F20E304D-0F3C-46EA-AC65-1F117BEE9AFD}" presName="aSpace2" presStyleCnt="0"/>
      <dgm:spPr/>
    </dgm:pt>
    <dgm:pt modelId="{4C38C997-9324-4E5E-9685-77C66313919D}" type="pres">
      <dgm:prSet presAssocID="{6BA9F2A7-EA5D-4046-A218-723FD9B2B64E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BF6C3-EBA3-4871-92E7-507753C04A19}" type="pres">
      <dgm:prSet presAssocID="{9FF5C784-F14D-4E52-B6A3-5A821D22599D}" presName="aSpace" presStyleCnt="0"/>
      <dgm:spPr/>
    </dgm:pt>
    <dgm:pt modelId="{51F6CD78-A9AF-4A11-BE57-BFC823CFA35F}" type="pres">
      <dgm:prSet presAssocID="{8324A826-25E4-4E2D-BC6A-C873077D7524}" presName="compNode" presStyleCnt="0"/>
      <dgm:spPr/>
    </dgm:pt>
    <dgm:pt modelId="{201214CC-B1D0-4433-9C14-EE05DCF99A6E}" type="pres">
      <dgm:prSet presAssocID="{8324A826-25E4-4E2D-BC6A-C873077D7524}" presName="aNode" presStyleLbl="bgShp" presStyleIdx="1" presStyleCnt="4"/>
      <dgm:spPr/>
      <dgm:t>
        <a:bodyPr/>
        <a:lstStyle/>
        <a:p>
          <a:endParaRPr lang="en-US"/>
        </a:p>
      </dgm:t>
    </dgm:pt>
    <dgm:pt modelId="{614B351F-407A-4A1F-A4D2-66407B60FBE6}" type="pres">
      <dgm:prSet presAssocID="{8324A826-25E4-4E2D-BC6A-C873077D7524}" presName="textNode" presStyleLbl="bgShp" presStyleIdx="1" presStyleCnt="4"/>
      <dgm:spPr/>
      <dgm:t>
        <a:bodyPr/>
        <a:lstStyle/>
        <a:p>
          <a:endParaRPr lang="en-US"/>
        </a:p>
      </dgm:t>
    </dgm:pt>
    <dgm:pt modelId="{56AFD28B-A999-4531-B2EE-29B81DC33953}" type="pres">
      <dgm:prSet presAssocID="{8324A826-25E4-4E2D-BC6A-C873077D7524}" presName="compChildNode" presStyleCnt="0"/>
      <dgm:spPr/>
    </dgm:pt>
    <dgm:pt modelId="{D4EA40F4-E8F6-4EA7-9CEC-9C9C5463596D}" type="pres">
      <dgm:prSet presAssocID="{8324A826-25E4-4E2D-BC6A-C873077D7524}" presName="theInnerList" presStyleCnt="0"/>
      <dgm:spPr/>
    </dgm:pt>
    <dgm:pt modelId="{864A88F9-DCAB-4F2C-B022-9A2A6B8D9ACB}" type="pres">
      <dgm:prSet presAssocID="{8FD2C252-1E0F-45BB-8098-505DDCE8D356}" presName="childNode" presStyleLbl="node1" presStyleIdx="2" presStyleCnt="8" custLinFactNeighborX="-2030" custLinFactNeighborY="-1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3A9CB-3007-4A7B-AD26-836C67F82EBF}" type="pres">
      <dgm:prSet presAssocID="{8FD2C252-1E0F-45BB-8098-505DDCE8D356}" presName="aSpace2" presStyleCnt="0"/>
      <dgm:spPr/>
    </dgm:pt>
    <dgm:pt modelId="{DEDF37DD-1832-42BE-926D-A68CA1C560EC}" type="pres">
      <dgm:prSet presAssocID="{E621F175-9F67-47F3-B326-D7ECFAEC9D72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F6479-DF18-4938-A616-CC82FD501729}" type="pres">
      <dgm:prSet presAssocID="{8324A826-25E4-4E2D-BC6A-C873077D7524}" presName="aSpace" presStyleCnt="0"/>
      <dgm:spPr/>
    </dgm:pt>
    <dgm:pt modelId="{705272BD-BAF1-49B4-963E-EB2A83867A5E}" type="pres">
      <dgm:prSet presAssocID="{A45D5106-C365-4D79-817E-2A99275FB504}" presName="compNode" presStyleCnt="0"/>
      <dgm:spPr/>
    </dgm:pt>
    <dgm:pt modelId="{79ED61CE-8E0F-4D31-BE56-0F39B6D6F351}" type="pres">
      <dgm:prSet presAssocID="{A45D5106-C365-4D79-817E-2A99275FB504}" presName="aNode" presStyleLbl="bgShp" presStyleIdx="2" presStyleCnt="4"/>
      <dgm:spPr/>
      <dgm:t>
        <a:bodyPr/>
        <a:lstStyle/>
        <a:p>
          <a:endParaRPr lang="en-US"/>
        </a:p>
      </dgm:t>
    </dgm:pt>
    <dgm:pt modelId="{8F51D925-72B6-4415-A456-8B372E2620EF}" type="pres">
      <dgm:prSet presAssocID="{A45D5106-C365-4D79-817E-2A99275FB504}" presName="textNode" presStyleLbl="bgShp" presStyleIdx="2" presStyleCnt="4"/>
      <dgm:spPr/>
      <dgm:t>
        <a:bodyPr/>
        <a:lstStyle/>
        <a:p>
          <a:endParaRPr lang="en-US"/>
        </a:p>
      </dgm:t>
    </dgm:pt>
    <dgm:pt modelId="{3B1E69E7-CD16-40D4-A9C3-B0426D0D7B02}" type="pres">
      <dgm:prSet presAssocID="{A45D5106-C365-4D79-817E-2A99275FB504}" presName="compChildNode" presStyleCnt="0"/>
      <dgm:spPr/>
    </dgm:pt>
    <dgm:pt modelId="{3459853E-D240-4D9C-B2C2-EFAD0C875BB9}" type="pres">
      <dgm:prSet presAssocID="{A45D5106-C365-4D79-817E-2A99275FB504}" presName="theInnerList" presStyleCnt="0"/>
      <dgm:spPr/>
    </dgm:pt>
    <dgm:pt modelId="{B664780A-07FD-42D8-A693-8E63A98C517B}" type="pres">
      <dgm:prSet presAssocID="{7612931A-6471-4442-AF6F-9F395CAEC14F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2C83-12B9-4BC4-B1C2-318AEC733BA2}" type="pres">
      <dgm:prSet presAssocID="{7612931A-6471-4442-AF6F-9F395CAEC14F}" presName="aSpace2" presStyleCnt="0"/>
      <dgm:spPr/>
    </dgm:pt>
    <dgm:pt modelId="{75423F55-20AC-4ADE-9108-074E24D688A2}" type="pres">
      <dgm:prSet presAssocID="{F708AA19-41F2-4DA3-A165-5CE147866310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114C0-FD4B-412A-9292-972EB54A1FAF}" type="pres">
      <dgm:prSet presAssocID="{A45D5106-C365-4D79-817E-2A99275FB504}" presName="aSpace" presStyleCnt="0"/>
      <dgm:spPr/>
    </dgm:pt>
    <dgm:pt modelId="{26933450-DB60-425D-A531-5088C2D54DE5}" type="pres">
      <dgm:prSet presAssocID="{66487E3E-EE61-4342-809A-EBBE8309D3A8}" presName="compNode" presStyleCnt="0"/>
      <dgm:spPr/>
    </dgm:pt>
    <dgm:pt modelId="{16835133-199D-412D-9DE1-FD959A946614}" type="pres">
      <dgm:prSet presAssocID="{66487E3E-EE61-4342-809A-EBBE8309D3A8}" presName="aNode" presStyleLbl="bgShp" presStyleIdx="3" presStyleCnt="4"/>
      <dgm:spPr/>
      <dgm:t>
        <a:bodyPr/>
        <a:lstStyle/>
        <a:p>
          <a:endParaRPr lang="en-US"/>
        </a:p>
      </dgm:t>
    </dgm:pt>
    <dgm:pt modelId="{4FD147E0-1D06-4CC5-BF63-70A8545B864C}" type="pres">
      <dgm:prSet presAssocID="{66487E3E-EE61-4342-809A-EBBE8309D3A8}" presName="textNode" presStyleLbl="bgShp" presStyleIdx="3" presStyleCnt="4"/>
      <dgm:spPr/>
      <dgm:t>
        <a:bodyPr/>
        <a:lstStyle/>
        <a:p>
          <a:endParaRPr lang="en-US"/>
        </a:p>
      </dgm:t>
    </dgm:pt>
    <dgm:pt modelId="{79A36589-D6CB-4F43-B505-53A905BAD303}" type="pres">
      <dgm:prSet presAssocID="{66487E3E-EE61-4342-809A-EBBE8309D3A8}" presName="compChildNode" presStyleCnt="0"/>
      <dgm:spPr/>
    </dgm:pt>
    <dgm:pt modelId="{5AA95891-4949-4B28-B135-400D8180B70A}" type="pres">
      <dgm:prSet presAssocID="{66487E3E-EE61-4342-809A-EBBE8309D3A8}" presName="theInnerList" presStyleCnt="0"/>
      <dgm:spPr/>
    </dgm:pt>
    <dgm:pt modelId="{2991FA74-7A8A-4144-AAA7-77B418A8EBAF}" type="pres">
      <dgm:prSet presAssocID="{882C02BB-3150-4C37-A170-DE924267802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E7D4-CFC2-4D72-8D98-36EEFDA9D858}" type="pres">
      <dgm:prSet presAssocID="{882C02BB-3150-4C37-A170-DE924267802A}" presName="aSpace2" presStyleCnt="0"/>
      <dgm:spPr/>
    </dgm:pt>
    <dgm:pt modelId="{00228B9E-9E2D-4506-8A37-34BB8F3E86DB}" type="pres">
      <dgm:prSet presAssocID="{D89C6CBC-2BAA-4F56-912A-0DE36477F12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CA6314-CDA5-4B7E-AEE5-A4D1F44301A4}" srcId="{9FF5C784-F14D-4E52-B6A3-5A821D22599D}" destId="{6BA9F2A7-EA5D-4046-A218-723FD9B2B64E}" srcOrd="1" destOrd="0" parTransId="{557EA4FC-0013-4909-BA95-D1AC1B8D56B4}" sibTransId="{A1123A1E-BF75-4667-A4BA-EE9111083557}"/>
    <dgm:cxn modelId="{392670DA-FCDB-4ABD-AE44-D1B1D7DEA494}" srcId="{66487E3E-EE61-4342-809A-EBBE8309D3A8}" destId="{D89C6CBC-2BAA-4F56-912A-0DE36477F127}" srcOrd="1" destOrd="0" parTransId="{237458DF-A030-4047-B167-60A477D30E44}" sibTransId="{77093FBE-ABE5-4C93-A929-5DA16C2E189B}"/>
    <dgm:cxn modelId="{33D01F85-9C65-47E7-98D0-7C3B604A0A9C}" type="presOf" srcId="{A45D5106-C365-4D79-817E-2A99275FB504}" destId="{79ED61CE-8E0F-4D31-BE56-0F39B6D6F351}" srcOrd="0" destOrd="0" presId="urn:microsoft.com/office/officeart/2005/8/layout/lProcess2"/>
    <dgm:cxn modelId="{95F5F2F6-3206-4126-8ABE-8B29E005E32D}" srcId="{CC2A3F92-A6B9-4F67-A86D-8C4955A104B4}" destId="{8324A826-25E4-4E2D-BC6A-C873077D7524}" srcOrd="1" destOrd="0" parTransId="{9EE21A01-0943-4072-BC12-D41FCDA8FDBC}" sibTransId="{7F1FE6E4-7819-47E6-82F8-EB9D50B2D639}"/>
    <dgm:cxn modelId="{E80EE0ED-7551-477A-BF83-421C661C5084}" type="presOf" srcId="{CC2A3F92-A6B9-4F67-A86D-8C4955A104B4}" destId="{F7E446B4-5EAD-45FD-9A59-1BC225048239}" srcOrd="0" destOrd="0" presId="urn:microsoft.com/office/officeart/2005/8/layout/lProcess2"/>
    <dgm:cxn modelId="{A1F0AAB2-A47D-425A-8188-3082706A4D1C}" srcId="{8324A826-25E4-4E2D-BC6A-C873077D7524}" destId="{E621F175-9F67-47F3-B326-D7ECFAEC9D72}" srcOrd="1" destOrd="0" parTransId="{0792D313-1F1A-40B9-A0C9-0A4E01C8A0A4}" sibTransId="{CE433F86-F029-40A1-9F4E-815F95AFD0F8}"/>
    <dgm:cxn modelId="{6FA0173D-A2A0-4180-8976-CA1FCA8FCE8B}" srcId="{A45D5106-C365-4D79-817E-2A99275FB504}" destId="{F708AA19-41F2-4DA3-A165-5CE147866310}" srcOrd="1" destOrd="0" parTransId="{E16D6423-FA7C-4C87-98E1-2C507A480CB8}" sibTransId="{9CBF0E57-BEF0-4D72-948D-7D8D845F1A39}"/>
    <dgm:cxn modelId="{4FD1CEDF-A41F-43E1-9FB8-3776A293D46E}" type="presOf" srcId="{66487E3E-EE61-4342-809A-EBBE8309D3A8}" destId="{16835133-199D-412D-9DE1-FD959A946614}" srcOrd="0" destOrd="0" presId="urn:microsoft.com/office/officeart/2005/8/layout/lProcess2"/>
    <dgm:cxn modelId="{06281AD4-A708-483B-8D0C-F0267550758F}" type="presOf" srcId="{8324A826-25E4-4E2D-BC6A-C873077D7524}" destId="{614B351F-407A-4A1F-A4D2-66407B60FBE6}" srcOrd="1" destOrd="0" presId="urn:microsoft.com/office/officeart/2005/8/layout/lProcess2"/>
    <dgm:cxn modelId="{9446C553-1C09-4BF1-891A-0955D50A180A}" type="presOf" srcId="{F708AA19-41F2-4DA3-A165-5CE147866310}" destId="{75423F55-20AC-4ADE-9108-074E24D688A2}" srcOrd="0" destOrd="0" presId="urn:microsoft.com/office/officeart/2005/8/layout/lProcess2"/>
    <dgm:cxn modelId="{3E0FDCC9-9E0B-4F32-AF56-A27226B69E5A}" srcId="{CC2A3F92-A6B9-4F67-A86D-8C4955A104B4}" destId="{9FF5C784-F14D-4E52-B6A3-5A821D22599D}" srcOrd="0" destOrd="0" parTransId="{536485ED-9252-4CFA-8CB7-1057D156C0FF}" sibTransId="{6A36FA2A-7218-48CE-82A2-6E155ED87414}"/>
    <dgm:cxn modelId="{7E4EB2A7-9E51-4DDF-8638-9166AC45C034}" srcId="{CC2A3F92-A6B9-4F67-A86D-8C4955A104B4}" destId="{66487E3E-EE61-4342-809A-EBBE8309D3A8}" srcOrd="3" destOrd="0" parTransId="{AE5448DF-3980-44FA-A12B-2846D5750025}" sibTransId="{F63A309D-BD76-412E-BBDD-698383530C3D}"/>
    <dgm:cxn modelId="{B4FC142A-FAC5-492A-860A-7010CE7356A8}" type="presOf" srcId="{66487E3E-EE61-4342-809A-EBBE8309D3A8}" destId="{4FD147E0-1D06-4CC5-BF63-70A8545B864C}" srcOrd="1" destOrd="0" presId="urn:microsoft.com/office/officeart/2005/8/layout/lProcess2"/>
    <dgm:cxn modelId="{78F989CD-50E6-4828-BCAD-5E43B6BE9296}" type="presOf" srcId="{E621F175-9F67-47F3-B326-D7ECFAEC9D72}" destId="{DEDF37DD-1832-42BE-926D-A68CA1C560EC}" srcOrd="0" destOrd="0" presId="urn:microsoft.com/office/officeart/2005/8/layout/lProcess2"/>
    <dgm:cxn modelId="{5AB3A25D-AFE2-4C93-9EDF-61A6EFC9465B}" type="presOf" srcId="{882C02BB-3150-4C37-A170-DE924267802A}" destId="{2991FA74-7A8A-4144-AAA7-77B418A8EBAF}" srcOrd="0" destOrd="0" presId="urn:microsoft.com/office/officeart/2005/8/layout/lProcess2"/>
    <dgm:cxn modelId="{224C1A37-3E56-4CBE-B9F9-2AE880CA8582}" srcId="{8324A826-25E4-4E2D-BC6A-C873077D7524}" destId="{8FD2C252-1E0F-45BB-8098-505DDCE8D356}" srcOrd="0" destOrd="0" parTransId="{71F2E563-7443-46D9-B7FB-E41715717821}" sibTransId="{B71B97FC-6A69-4A4C-BC86-5EF36A7F67A2}"/>
    <dgm:cxn modelId="{04B91B06-9CAB-4FA0-8F42-9710A22228F9}" type="presOf" srcId="{A45D5106-C365-4D79-817E-2A99275FB504}" destId="{8F51D925-72B6-4415-A456-8B372E2620EF}" srcOrd="1" destOrd="0" presId="urn:microsoft.com/office/officeart/2005/8/layout/lProcess2"/>
    <dgm:cxn modelId="{4B3C6718-3F49-470D-86AA-084B810F84B5}" srcId="{9FF5C784-F14D-4E52-B6A3-5A821D22599D}" destId="{F20E304D-0F3C-46EA-AC65-1F117BEE9AFD}" srcOrd="0" destOrd="0" parTransId="{09316C4A-FABD-4524-AA87-B1377B4ACA7D}" sibTransId="{6B6A0BFF-1ECE-4C12-95E4-E0C0C43F065F}"/>
    <dgm:cxn modelId="{F88AE872-F26E-4F62-AE6B-F81BEF629A0A}" type="presOf" srcId="{8324A826-25E4-4E2D-BC6A-C873077D7524}" destId="{201214CC-B1D0-4433-9C14-EE05DCF99A6E}" srcOrd="0" destOrd="0" presId="urn:microsoft.com/office/officeart/2005/8/layout/lProcess2"/>
    <dgm:cxn modelId="{24594E0F-A6CC-4917-B234-C3A3DE774450}" srcId="{CC2A3F92-A6B9-4F67-A86D-8C4955A104B4}" destId="{A45D5106-C365-4D79-817E-2A99275FB504}" srcOrd="2" destOrd="0" parTransId="{D83328D9-DB8C-433B-8469-D490D557DA45}" sibTransId="{B388FBB3-3E98-4044-B2C4-790A902C67FF}"/>
    <dgm:cxn modelId="{90BBB5FA-FB5E-43A1-AD13-579278CB5126}" type="presOf" srcId="{9FF5C784-F14D-4E52-B6A3-5A821D22599D}" destId="{DD0444E5-55C0-4F4D-8F54-B721CD0BDEBE}" srcOrd="0" destOrd="0" presId="urn:microsoft.com/office/officeart/2005/8/layout/lProcess2"/>
    <dgm:cxn modelId="{61E70910-E3AE-44A8-ACA7-9A3F9E2C3D45}" type="presOf" srcId="{7612931A-6471-4442-AF6F-9F395CAEC14F}" destId="{B664780A-07FD-42D8-A693-8E63A98C517B}" srcOrd="0" destOrd="0" presId="urn:microsoft.com/office/officeart/2005/8/layout/lProcess2"/>
    <dgm:cxn modelId="{42EFBA06-827F-49E9-A6DB-B53767B654B3}" srcId="{66487E3E-EE61-4342-809A-EBBE8309D3A8}" destId="{882C02BB-3150-4C37-A170-DE924267802A}" srcOrd="0" destOrd="0" parTransId="{BF1EB0CE-721D-4C26-B237-10A311690988}" sibTransId="{F0559736-7F0E-4F17-8EF5-DE6F552E1B9B}"/>
    <dgm:cxn modelId="{C1F5E008-573C-4685-A62D-700DDCD02E44}" type="presOf" srcId="{8FD2C252-1E0F-45BB-8098-505DDCE8D356}" destId="{864A88F9-DCAB-4F2C-B022-9A2A6B8D9ACB}" srcOrd="0" destOrd="0" presId="urn:microsoft.com/office/officeart/2005/8/layout/lProcess2"/>
    <dgm:cxn modelId="{139991D5-2087-4518-A12B-458E0ABE9133}" type="presOf" srcId="{D89C6CBC-2BAA-4F56-912A-0DE36477F127}" destId="{00228B9E-9E2D-4506-8A37-34BB8F3E86DB}" srcOrd="0" destOrd="0" presId="urn:microsoft.com/office/officeart/2005/8/layout/lProcess2"/>
    <dgm:cxn modelId="{E800EC1E-15F7-4DCB-954B-978BFC9768A6}" type="presOf" srcId="{9FF5C784-F14D-4E52-B6A3-5A821D22599D}" destId="{CFC04EF5-BD02-4C98-A293-98F1C93AFE9F}" srcOrd="1" destOrd="0" presId="urn:microsoft.com/office/officeart/2005/8/layout/lProcess2"/>
    <dgm:cxn modelId="{52CDB530-8644-409E-93DD-9EBBD821498D}" type="presOf" srcId="{F20E304D-0F3C-46EA-AC65-1F117BEE9AFD}" destId="{269CEB24-C5B7-4B1E-BC67-0A332C71F996}" srcOrd="0" destOrd="0" presId="urn:microsoft.com/office/officeart/2005/8/layout/lProcess2"/>
    <dgm:cxn modelId="{1486B751-A86C-4052-A161-CC13EDCEB8EE}" type="presOf" srcId="{6BA9F2A7-EA5D-4046-A218-723FD9B2B64E}" destId="{4C38C997-9324-4E5E-9685-77C66313919D}" srcOrd="0" destOrd="0" presId="urn:microsoft.com/office/officeart/2005/8/layout/lProcess2"/>
    <dgm:cxn modelId="{5EBB4A69-2FA4-44D2-A583-9FFF0B547F3B}" srcId="{A45D5106-C365-4D79-817E-2A99275FB504}" destId="{7612931A-6471-4442-AF6F-9F395CAEC14F}" srcOrd="0" destOrd="0" parTransId="{50979F02-536D-4A35-8CED-6D43D7E29B04}" sibTransId="{6795518B-E5F8-47D4-9394-A4E9F9C3F28B}"/>
    <dgm:cxn modelId="{240843BA-2071-4B3B-BB86-F299F3BA6985}" type="presParOf" srcId="{F7E446B4-5EAD-45FD-9A59-1BC225048239}" destId="{C20E14FA-437A-4B4A-AAA9-FB29B38042CE}" srcOrd="0" destOrd="0" presId="urn:microsoft.com/office/officeart/2005/8/layout/lProcess2"/>
    <dgm:cxn modelId="{1CCFABCE-7947-4396-A52E-F542B841B751}" type="presParOf" srcId="{C20E14FA-437A-4B4A-AAA9-FB29B38042CE}" destId="{DD0444E5-55C0-4F4D-8F54-B721CD0BDEBE}" srcOrd="0" destOrd="0" presId="urn:microsoft.com/office/officeart/2005/8/layout/lProcess2"/>
    <dgm:cxn modelId="{23215FBE-E785-4C06-AB50-EAB9056E42AA}" type="presParOf" srcId="{C20E14FA-437A-4B4A-AAA9-FB29B38042CE}" destId="{CFC04EF5-BD02-4C98-A293-98F1C93AFE9F}" srcOrd="1" destOrd="0" presId="urn:microsoft.com/office/officeart/2005/8/layout/lProcess2"/>
    <dgm:cxn modelId="{D301AC5F-ED7C-474E-A517-D3AEBB9FEDC8}" type="presParOf" srcId="{C20E14FA-437A-4B4A-AAA9-FB29B38042CE}" destId="{6225DB8C-7B72-415A-9D2D-F7C5E3161C43}" srcOrd="2" destOrd="0" presId="urn:microsoft.com/office/officeart/2005/8/layout/lProcess2"/>
    <dgm:cxn modelId="{2A16100D-9475-43A1-BF2A-DB12D4915C1F}" type="presParOf" srcId="{6225DB8C-7B72-415A-9D2D-F7C5E3161C43}" destId="{A3894541-9467-4391-BA0B-B613F9A9AEE8}" srcOrd="0" destOrd="0" presId="urn:microsoft.com/office/officeart/2005/8/layout/lProcess2"/>
    <dgm:cxn modelId="{847D74C0-A764-4E50-9229-FF4FFCA3C732}" type="presParOf" srcId="{A3894541-9467-4391-BA0B-B613F9A9AEE8}" destId="{269CEB24-C5B7-4B1E-BC67-0A332C71F996}" srcOrd="0" destOrd="0" presId="urn:microsoft.com/office/officeart/2005/8/layout/lProcess2"/>
    <dgm:cxn modelId="{2889ED57-419F-4742-B605-2B125F23930C}" type="presParOf" srcId="{A3894541-9467-4391-BA0B-B613F9A9AEE8}" destId="{ED7E44B3-6164-4A32-A108-48E4F1725DE6}" srcOrd="1" destOrd="0" presId="urn:microsoft.com/office/officeart/2005/8/layout/lProcess2"/>
    <dgm:cxn modelId="{117C0A6A-B11D-4862-B76C-AC7A8A8A33DD}" type="presParOf" srcId="{A3894541-9467-4391-BA0B-B613F9A9AEE8}" destId="{4C38C997-9324-4E5E-9685-77C66313919D}" srcOrd="2" destOrd="0" presId="urn:microsoft.com/office/officeart/2005/8/layout/lProcess2"/>
    <dgm:cxn modelId="{70D5BFBB-617B-41FC-BC94-78BB507873A9}" type="presParOf" srcId="{F7E446B4-5EAD-45FD-9A59-1BC225048239}" destId="{8CABF6C3-EBA3-4871-92E7-507753C04A19}" srcOrd="1" destOrd="0" presId="urn:microsoft.com/office/officeart/2005/8/layout/lProcess2"/>
    <dgm:cxn modelId="{4A92D806-8C7D-4613-A541-8AB521141C9A}" type="presParOf" srcId="{F7E446B4-5EAD-45FD-9A59-1BC225048239}" destId="{51F6CD78-A9AF-4A11-BE57-BFC823CFA35F}" srcOrd="2" destOrd="0" presId="urn:microsoft.com/office/officeart/2005/8/layout/lProcess2"/>
    <dgm:cxn modelId="{DDC942CE-740F-41A5-A785-34EEE847B244}" type="presParOf" srcId="{51F6CD78-A9AF-4A11-BE57-BFC823CFA35F}" destId="{201214CC-B1D0-4433-9C14-EE05DCF99A6E}" srcOrd="0" destOrd="0" presId="urn:microsoft.com/office/officeart/2005/8/layout/lProcess2"/>
    <dgm:cxn modelId="{12B2CA04-BC62-48F7-905D-ED880D9337D9}" type="presParOf" srcId="{51F6CD78-A9AF-4A11-BE57-BFC823CFA35F}" destId="{614B351F-407A-4A1F-A4D2-66407B60FBE6}" srcOrd="1" destOrd="0" presId="urn:microsoft.com/office/officeart/2005/8/layout/lProcess2"/>
    <dgm:cxn modelId="{EAE0A5BB-73C0-4F0B-9431-7BB330B4AE6A}" type="presParOf" srcId="{51F6CD78-A9AF-4A11-BE57-BFC823CFA35F}" destId="{56AFD28B-A999-4531-B2EE-29B81DC33953}" srcOrd="2" destOrd="0" presId="urn:microsoft.com/office/officeart/2005/8/layout/lProcess2"/>
    <dgm:cxn modelId="{CFD21F5D-BE22-455B-9206-584C60504D0C}" type="presParOf" srcId="{56AFD28B-A999-4531-B2EE-29B81DC33953}" destId="{D4EA40F4-E8F6-4EA7-9CEC-9C9C5463596D}" srcOrd="0" destOrd="0" presId="urn:microsoft.com/office/officeart/2005/8/layout/lProcess2"/>
    <dgm:cxn modelId="{A1E785F0-BDC6-4407-8AFD-078A928FF084}" type="presParOf" srcId="{D4EA40F4-E8F6-4EA7-9CEC-9C9C5463596D}" destId="{864A88F9-DCAB-4F2C-B022-9A2A6B8D9ACB}" srcOrd="0" destOrd="0" presId="urn:microsoft.com/office/officeart/2005/8/layout/lProcess2"/>
    <dgm:cxn modelId="{35950316-D7CB-43CF-80DD-7CE1E4ABADE3}" type="presParOf" srcId="{D4EA40F4-E8F6-4EA7-9CEC-9C9C5463596D}" destId="{E093A9CB-3007-4A7B-AD26-836C67F82EBF}" srcOrd="1" destOrd="0" presId="urn:microsoft.com/office/officeart/2005/8/layout/lProcess2"/>
    <dgm:cxn modelId="{81EFF427-3F5E-44EE-9B50-44E3C6CFC858}" type="presParOf" srcId="{D4EA40F4-E8F6-4EA7-9CEC-9C9C5463596D}" destId="{DEDF37DD-1832-42BE-926D-A68CA1C560EC}" srcOrd="2" destOrd="0" presId="urn:microsoft.com/office/officeart/2005/8/layout/lProcess2"/>
    <dgm:cxn modelId="{B8417541-630A-49B7-B0E5-2F92599A39F6}" type="presParOf" srcId="{F7E446B4-5EAD-45FD-9A59-1BC225048239}" destId="{77DF6479-DF18-4938-A616-CC82FD501729}" srcOrd="3" destOrd="0" presId="urn:microsoft.com/office/officeart/2005/8/layout/lProcess2"/>
    <dgm:cxn modelId="{017ECE4E-FC86-4CE9-980B-0DE44AF2FC4A}" type="presParOf" srcId="{F7E446B4-5EAD-45FD-9A59-1BC225048239}" destId="{705272BD-BAF1-49B4-963E-EB2A83867A5E}" srcOrd="4" destOrd="0" presId="urn:microsoft.com/office/officeart/2005/8/layout/lProcess2"/>
    <dgm:cxn modelId="{DAD838A8-487A-4743-9BB4-213EC1FE5EE3}" type="presParOf" srcId="{705272BD-BAF1-49B4-963E-EB2A83867A5E}" destId="{79ED61CE-8E0F-4D31-BE56-0F39B6D6F351}" srcOrd="0" destOrd="0" presId="urn:microsoft.com/office/officeart/2005/8/layout/lProcess2"/>
    <dgm:cxn modelId="{F83CDDFF-BC19-4896-AA29-6B607AE3138B}" type="presParOf" srcId="{705272BD-BAF1-49B4-963E-EB2A83867A5E}" destId="{8F51D925-72B6-4415-A456-8B372E2620EF}" srcOrd="1" destOrd="0" presId="urn:microsoft.com/office/officeart/2005/8/layout/lProcess2"/>
    <dgm:cxn modelId="{EF440D47-7892-4082-AF0C-DDF5FF4FCB66}" type="presParOf" srcId="{705272BD-BAF1-49B4-963E-EB2A83867A5E}" destId="{3B1E69E7-CD16-40D4-A9C3-B0426D0D7B02}" srcOrd="2" destOrd="0" presId="urn:microsoft.com/office/officeart/2005/8/layout/lProcess2"/>
    <dgm:cxn modelId="{B97B5904-7F70-4344-AA19-D2DC8A4B252B}" type="presParOf" srcId="{3B1E69E7-CD16-40D4-A9C3-B0426D0D7B02}" destId="{3459853E-D240-4D9C-B2C2-EFAD0C875BB9}" srcOrd="0" destOrd="0" presId="urn:microsoft.com/office/officeart/2005/8/layout/lProcess2"/>
    <dgm:cxn modelId="{38FFD016-5811-4D43-B3CC-9ED1BF3257A2}" type="presParOf" srcId="{3459853E-D240-4D9C-B2C2-EFAD0C875BB9}" destId="{B664780A-07FD-42D8-A693-8E63A98C517B}" srcOrd="0" destOrd="0" presId="urn:microsoft.com/office/officeart/2005/8/layout/lProcess2"/>
    <dgm:cxn modelId="{AF76465F-56C3-483E-BB33-549240807644}" type="presParOf" srcId="{3459853E-D240-4D9C-B2C2-EFAD0C875BB9}" destId="{20582C83-12B9-4BC4-B1C2-318AEC733BA2}" srcOrd="1" destOrd="0" presId="urn:microsoft.com/office/officeart/2005/8/layout/lProcess2"/>
    <dgm:cxn modelId="{135C8296-3424-4B4C-B1C4-1E4DDD1AE837}" type="presParOf" srcId="{3459853E-D240-4D9C-B2C2-EFAD0C875BB9}" destId="{75423F55-20AC-4ADE-9108-074E24D688A2}" srcOrd="2" destOrd="0" presId="urn:microsoft.com/office/officeart/2005/8/layout/lProcess2"/>
    <dgm:cxn modelId="{A9B5136B-CCE9-44EC-A7BD-04DE7FC30C77}" type="presParOf" srcId="{F7E446B4-5EAD-45FD-9A59-1BC225048239}" destId="{D7F114C0-FD4B-412A-9292-972EB54A1FAF}" srcOrd="5" destOrd="0" presId="urn:microsoft.com/office/officeart/2005/8/layout/lProcess2"/>
    <dgm:cxn modelId="{6E9F90EE-835A-4781-8DE0-39C401A81D70}" type="presParOf" srcId="{F7E446B4-5EAD-45FD-9A59-1BC225048239}" destId="{26933450-DB60-425D-A531-5088C2D54DE5}" srcOrd="6" destOrd="0" presId="urn:microsoft.com/office/officeart/2005/8/layout/lProcess2"/>
    <dgm:cxn modelId="{C1122188-A8F1-46B7-BFA7-6EEF603AEC26}" type="presParOf" srcId="{26933450-DB60-425D-A531-5088C2D54DE5}" destId="{16835133-199D-412D-9DE1-FD959A946614}" srcOrd="0" destOrd="0" presId="urn:microsoft.com/office/officeart/2005/8/layout/lProcess2"/>
    <dgm:cxn modelId="{34803762-D6CD-44A2-8A0D-86ECA61CDAA1}" type="presParOf" srcId="{26933450-DB60-425D-A531-5088C2D54DE5}" destId="{4FD147E0-1D06-4CC5-BF63-70A8545B864C}" srcOrd="1" destOrd="0" presId="urn:microsoft.com/office/officeart/2005/8/layout/lProcess2"/>
    <dgm:cxn modelId="{E30367B2-0F64-4954-9C43-62EF39D31A6F}" type="presParOf" srcId="{26933450-DB60-425D-A531-5088C2D54DE5}" destId="{79A36589-D6CB-4F43-B505-53A905BAD303}" srcOrd="2" destOrd="0" presId="urn:microsoft.com/office/officeart/2005/8/layout/lProcess2"/>
    <dgm:cxn modelId="{D300F9F5-1286-4099-8ECE-6A96B221725C}" type="presParOf" srcId="{79A36589-D6CB-4F43-B505-53A905BAD303}" destId="{5AA95891-4949-4B28-B135-400D8180B70A}" srcOrd="0" destOrd="0" presId="urn:microsoft.com/office/officeart/2005/8/layout/lProcess2"/>
    <dgm:cxn modelId="{4422EEE5-9FAC-407B-9094-B8E45BF01555}" type="presParOf" srcId="{5AA95891-4949-4B28-B135-400D8180B70A}" destId="{2991FA74-7A8A-4144-AAA7-77B418A8EBAF}" srcOrd="0" destOrd="0" presId="urn:microsoft.com/office/officeart/2005/8/layout/lProcess2"/>
    <dgm:cxn modelId="{6AE91209-CD3D-4E83-84E6-32C853E8D45D}" type="presParOf" srcId="{5AA95891-4949-4B28-B135-400D8180B70A}" destId="{8E30E7D4-CFC2-4D72-8D98-36EEFDA9D858}" srcOrd="1" destOrd="0" presId="urn:microsoft.com/office/officeart/2005/8/layout/lProcess2"/>
    <dgm:cxn modelId="{C6C59979-5AF3-4200-B50C-22EE160D059A}" type="presParOf" srcId="{5AA95891-4949-4B28-B135-400D8180B70A}" destId="{00228B9E-9E2D-4506-8A37-34BB8F3E86D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13FA0-A3EE-4550-9BCF-32A159310D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0F44A42-DB9D-4691-B89B-18CB86779941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Znanja, veštine </a:t>
          </a:r>
        </a:p>
        <a:p>
          <a:r>
            <a:rPr lang="sr-Latn-R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Kompentencije</a:t>
          </a:r>
          <a:endParaRPr lang="sr-Latn-RS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Kvalifikacija</a:t>
          </a:r>
          <a:endParaRPr lang="sr-Latn-R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3B126-5970-4335-B1CC-009F86312B6D}" type="parTrans" cxnId="{CF5256A6-2B91-4AF4-B94E-6EAF01D7587B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98DED-C658-465B-ADC7-AC1899CD4A5A}" type="sibTrans" cxnId="{CF5256A6-2B91-4AF4-B94E-6EAF01D7587B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0A08D-5B96-4AB1-A454-3275020F0F51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Programski sadržaji</a:t>
          </a:r>
          <a:endParaRPr lang="sr-Latn-R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15CEB-3E3B-4367-9C16-26D4C152C333}" type="parTrans" cxnId="{BFA4B9EC-92C2-4CFB-AEF8-C7162A9F853E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4631D-2075-487A-8481-207FE0AFF7EF}" type="sibTrans" cxnId="{BFA4B9EC-92C2-4CFB-AEF8-C7162A9F853E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264DB-913C-44FF-8595-5DCDAAFE672A}">
      <dgm:prSet phldrT="[Text]"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Akreditovani </a:t>
          </a:r>
          <a:r>
            <a:rPr lang="sr-Latn-R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kurikulum</a:t>
          </a:r>
          <a:endParaRPr lang="sr-Latn-R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44BF8-985C-459B-9386-9631D2609208}" type="parTrans" cxnId="{C9B3C22C-2C03-4619-95BE-D432791DBCF9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8E719-0D5B-4804-8676-EE9B7DC76D6D}" type="sibTrans" cxnId="{C9B3C22C-2C03-4619-95BE-D432791DBCF9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AC906-AC03-45AC-A66F-7D9436D4AFE8}">
      <dgm:prSet/>
      <dgm:spPr/>
      <dgm:t>
        <a:bodyPr/>
        <a:lstStyle/>
        <a:p>
          <a:r>
            <a: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Željeni ishodi</a:t>
          </a:r>
          <a:endParaRPr lang="sr-Latn-R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35485-9870-4F1C-BA0B-6EDAAEF3290C}" type="parTrans" cxnId="{E8EF207A-6439-481B-A215-FE8058B1AEBD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83E00-CF32-4A4E-AC2C-7845F5A57EB3}" type="sibTrans" cxnId="{E8EF207A-6439-481B-A215-FE8058B1AEBD}">
      <dgm:prSet/>
      <dgm:spPr/>
      <dgm:t>
        <a:bodyPr/>
        <a:lstStyle/>
        <a:p>
          <a:endParaRPr lang="sr-Latn-R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D1A3E-4021-40E8-AD03-90F2164FA488}" type="pres">
      <dgm:prSet presAssocID="{0C513FA0-A3EE-4550-9BCF-32A159310D9D}" presName="CompostProcess" presStyleCnt="0">
        <dgm:presLayoutVars>
          <dgm:dir/>
          <dgm:resizeHandles val="exact"/>
        </dgm:presLayoutVars>
      </dgm:prSet>
      <dgm:spPr/>
    </dgm:pt>
    <dgm:pt modelId="{C5CFB91C-A5FA-44F9-B96D-63CCEA9BE42A}" type="pres">
      <dgm:prSet presAssocID="{0C513FA0-A3EE-4550-9BCF-32A159310D9D}" presName="arrow" presStyleLbl="bgShp" presStyleIdx="0" presStyleCnt="1" custAng="0" custLinFactNeighborX="3033" custLinFactNeighborY="5826"/>
      <dgm:spPr/>
    </dgm:pt>
    <dgm:pt modelId="{E769D957-3065-472D-8295-3F3E4BCD2789}" type="pres">
      <dgm:prSet presAssocID="{0C513FA0-A3EE-4550-9BCF-32A159310D9D}" presName="linearProcess" presStyleCnt="0"/>
      <dgm:spPr/>
    </dgm:pt>
    <dgm:pt modelId="{916FFA2A-F72A-48B8-AE46-429FB8998C61}" type="pres">
      <dgm:prSet presAssocID="{80F44A42-DB9D-4691-B89B-18CB8677994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A8294F4-C224-4313-A8A7-5A176DC94CB9}" type="pres">
      <dgm:prSet presAssocID="{3C998DED-C658-465B-ADC7-AC1899CD4A5A}" presName="sibTrans" presStyleCnt="0"/>
      <dgm:spPr/>
    </dgm:pt>
    <dgm:pt modelId="{01445A5C-07F0-444E-BE9C-59694DF9C3E0}" type="pres">
      <dgm:prSet presAssocID="{817AC906-AC03-45AC-A66F-7D9436D4AFE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895E7EC-20D4-4DA2-B9F0-5D5C5916FFAA}" type="pres">
      <dgm:prSet presAssocID="{C9F83E00-CF32-4A4E-AC2C-7845F5A57EB3}" presName="sibTrans" presStyleCnt="0"/>
      <dgm:spPr/>
    </dgm:pt>
    <dgm:pt modelId="{026C78C3-8938-4011-91CC-C646978AD76F}" type="pres">
      <dgm:prSet presAssocID="{ECC0A08D-5B96-4AB1-A454-3275020F0F5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7E9482B-9836-482F-8F4D-F49D2BB59165}" type="pres">
      <dgm:prSet presAssocID="{6044631D-2075-487A-8481-207FE0AFF7EF}" presName="sibTrans" presStyleCnt="0"/>
      <dgm:spPr/>
    </dgm:pt>
    <dgm:pt modelId="{2193FD7F-2367-4956-9DD0-99FB7C55966F}" type="pres">
      <dgm:prSet presAssocID="{CAD264DB-913C-44FF-8595-5DCDAAFE672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C9B3C22C-2C03-4619-95BE-D432791DBCF9}" srcId="{0C513FA0-A3EE-4550-9BCF-32A159310D9D}" destId="{CAD264DB-913C-44FF-8595-5DCDAAFE672A}" srcOrd="3" destOrd="0" parTransId="{6B444BF8-985C-459B-9386-9631D2609208}" sibTransId="{E518E719-0D5B-4804-8676-EE9B7DC76D6D}"/>
    <dgm:cxn modelId="{04450049-2886-4A98-8218-1F65844EC4B1}" type="presOf" srcId="{80F44A42-DB9D-4691-B89B-18CB86779941}" destId="{916FFA2A-F72A-48B8-AE46-429FB8998C61}" srcOrd="0" destOrd="0" presId="urn:microsoft.com/office/officeart/2005/8/layout/hProcess9"/>
    <dgm:cxn modelId="{E8EF207A-6439-481B-A215-FE8058B1AEBD}" srcId="{0C513FA0-A3EE-4550-9BCF-32A159310D9D}" destId="{817AC906-AC03-45AC-A66F-7D9436D4AFE8}" srcOrd="1" destOrd="0" parTransId="{B7635485-9870-4F1C-BA0B-6EDAAEF3290C}" sibTransId="{C9F83E00-CF32-4A4E-AC2C-7845F5A57EB3}"/>
    <dgm:cxn modelId="{CF913529-3F71-4E4E-B463-20981567EF9E}" type="presOf" srcId="{817AC906-AC03-45AC-A66F-7D9436D4AFE8}" destId="{01445A5C-07F0-444E-BE9C-59694DF9C3E0}" srcOrd="0" destOrd="0" presId="urn:microsoft.com/office/officeart/2005/8/layout/hProcess9"/>
    <dgm:cxn modelId="{A7C79BE6-4CF3-498C-96C3-BDAAB3E3D194}" type="presOf" srcId="{ECC0A08D-5B96-4AB1-A454-3275020F0F51}" destId="{026C78C3-8938-4011-91CC-C646978AD76F}" srcOrd="0" destOrd="0" presId="urn:microsoft.com/office/officeart/2005/8/layout/hProcess9"/>
    <dgm:cxn modelId="{BFA4B9EC-92C2-4CFB-AEF8-C7162A9F853E}" srcId="{0C513FA0-A3EE-4550-9BCF-32A159310D9D}" destId="{ECC0A08D-5B96-4AB1-A454-3275020F0F51}" srcOrd="2" destOrd="0" parTransId="{A3115CEB-3E3B-4367-9C16-26D4C152C333}" sibTransId="{6044631D-2075-487A-8481-207FE0AFF7EF}"/>
    <dgm:cxn modelId="{BF93A239-1A19-4B33-B0CC-8EA56DB79099}" type="presOf" srcId="{CAD264DB-913C-44FF-8595-5DCDAAFE672A}" destId="{2193FD7F-2367-4956-9DD0-99FB7C55966F}" srcOrd="0" destOrd="0" presId="urn:microsoft.com/office/officeart/2005/8/layout/hProcess9"/>
    <dgm:cxn modelId="{C11B1DF5-9DAB-48A3-8790-E67A35F9D332}" type="presOf" srcId="{0C513FA0-A3EE-4550-9BCF-32A159310D9D}" destId="{EF3D1A3E-4021-40E8-AD03-90F2164FA488}" srcOrd="0" destOrd="0" presId="urn:microsoft.com/office/officeart/2005/8/layout/hProcess9"/>
    <dgm:cxn modelId="{CF5256A6-2B91-4AF4-B94E-6EAF01D7587B}" srcId="{0C513FA0-A3EE-4550-9BCF-32A159310D9D}" destId="{80F44A42-DB9D-4691-B89B-18CB86779941}" srcOrd="0" destOrd="0" parTransId="{C773B126-5970-4335-B1CC-009F86312B6D}" sibTransId="{3C998DED-C658-465B-ADC7-AC1899CD4A5A}"/>
    <dgm:cxn modelId="{7C5251E8-5E03-4990-8797-F612A256A2BE}" type="presParOf" srcId="{EF3D1A3E-4021-40E8-AD03-90F2164FA488}" destId="{C5CFB91C-A5FA-44F9-B96D-63CCEA9BE42A}" srcOrd="0" destOrd="0" presId="urn:microsoft.com/office/officeart/2005/8/layout/hProcess9"/>
    <dgm:cxn modelId="{5DE8B84A-975E-4D57-AAA8-C45D3A3234BC}" type="presParOf" srcId="{EF3D1A3E-4021-40E8-AD03-90F2164FA488}" destId="{E769D957-3065-472D-8295-3F3E4BCD2789}" srcOrd="1" destOrd="0" presId="urn:microsoft.com/office/officeart/2005/8/layout/hProcess9"/>
    <dgm:cxn modelId="{764A10CD-ACE1-42D2-95F6-F9D1439E843B}" type="presParOf" srcId="{E769D957-3065-472D-8295-3F3E4BCD2789}" destId="{916FFA2A-F72A-48B8-AE46-429FB8998C61}" srcOrd="0" destOrd="0" presId="urn:microsoft.com/office/officeart/2005/8/layout/hProcess9"/>
    <dgm:cxn modelId="{D116141B-6C72-4A76-B32E-0328932AA495}" type="presParOf" srcId="{E769D957-3065-472D-8295-3F3E4BCD2789}" destId="{0A8294F4-C224-4313-A8A7-5A176DC94CB9}" srcOrd="1" destOrd="0" presId="urn:microsoft.com/office/officeart/2005/8/layout/hProcess9"/>
    <dgm:cxn modelId="{F63F12D1-4952-46E7-8D3A-711430F8E181}" type="presParOf" srcId="{E769D957-3065-472D-8295-3F3E4BCD2789}" destId="{01445A5C-07F0-444E-BE9C-59694DF9C3E0}" srcOrd="2" destOrd="0" presId="urn:microsoft.com/office/officeart/2005/8/layout/hProcess9"/>
    <dgm:cxn modelId="{96E975F2-EBCB-439C-A214-6CF4C5346418}" type="presParOf" srcId="{E769D957-3065-472D-8295-3F3E4BCD2789}" destId="{5895E7EC-20D4-4DA2-B9F0-5D5C5916FFAA}" srcOrd="3" destOrd="0" presId="urn:microsoft.com/office/officeart/2005/8/layout/hProcess9"/>
    <dgm:cxn modelId="{23EF01FC-5D5E-466E-988D-B78CFB0B162E}" type="presParOf" srcId="{E769D957-3065-472D-8295-3F3E4BCD2789}" destId="{026C78C3-8938-4011-91CC-C646978AD76F}" srcOrd="4" destOrd="0" presId="urn:microsoft.com/office/officeart/2005/8/layout/hProcess9"/>
    <dgm:cxn modelId="{696917E7-1013-481C-BDD2-914FA211505F}" type="presParOf" srcId="{E769D957-3065-472D-8295-3F3E4BCD2789}" destId="{67E9482B-9836-482F-8F4D-F49D2BB59165}" srcOrd="5" destOrd="0" presId="urn:microsoft.com/office/officeart/2005/8/layout/hProcess9"/>
    <dgm:cxn modelId="{F4F56B1B-C6FA-4FC3-B583-19F6A2FCD2A8}" type="presParOf" srcId="{E769D957-3065-472D-8295-3F3E4BCD2789}" destId="{2193FD7F-2367-4956-9DD0-99FB7C55966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287EE-9B1A-4923-9745-B8CDD8E8651A}">
      <dsp:nvSpPr>
        <dsp:cNvPr id="0" name=""/>
        <dsp:cNvSpPr/>
      </dsp:nvSpPr>
      <dsp:spPr>
        <a:xfrm>
          <a:off x="360935" y="1097"/>
          <a:ext cx="1365497" cy="682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državne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932" y="21094"/>
        <a:ext cx="1325503" cy="642754"/>
      </dsp:txXfrm>
    </dsp:sp>
    <dsp:sp modelId="{3F74941F-9CE4-440F-8D4E-15B78F97B16B}">
      <dsp:nvSpPr>
        <dsp:cNvPr id="0" name=""/>
        <dsp:cNvSpPr/>
      </dsp:nvSpPr>
      <dsp:spPr>
        <a:xfrm>
          <a:off x="497485" y="683845"/>
          <a:ext cx="144428" cy="51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061"/>
              </a:lnTo>
              <a:lnTo>
                <a:pt x="144428" y="512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C1CCF-DA85-455F-8460-E3BA50E48470}">
      <dsp:nvSpPr>
        <dsp:cNvPr id="0" name=""/>
        <dsp:cNvSpPr/>
      </dsp:nvSpPr>
      <dsp:spPr>
        <a:xfrm>
          <a:off x="641914" y="854533"/>
          <a:ext cx="1092398" cy="68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247</a:t>
          </a:r>
          <a:endParaRPr lang="en-US" sz="3800" kern="1200" dirty="0"/>
        </a:p>
      </dsp:txBody>
      <dsp:txXfrm>
        <a:off x="661911" y="874530"/>
        <a:ext cx="1052404" cy="642754"/>
      </dsp:txXfrm>
    </dsp:sp>
    <dsp:sp modelId="{058E628E-A7A4-4EFC-B5DE-26E441A72FE4}">
      <dsp:nvSpPr>
        <dsp:cNvPr id="0" name=""/>
        <dsp:cNvSpPr/>
      </dsp:nvSpPr>
      <dsp:spPr>
        <a:xfrm>
          <a:off x="497485" y="683845"/>
          <a:ext cx="144428" cy="136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7"/>
              </a:lnTo>
              <a:lnTo>
                <a:pt x="144428" y="1365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01131-E9DC-4B84-8CB4-90B645426885}">
      <dsp:nvSpPr>
        <dsp:cNvPr id="0" name=""/>
        <dsp:cNvSpPr/>
      </dsp:nvSpPr>
      <dsp:spPr>
        <a:xfrm>
          <a:off x="641914" y="1707969"/>
          <a:ext cx="1092398" cy="68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121</a:t>
          </a:r>
          <a:endParaRPr lang="en-US" sz="3800" kern="1200" dirty="0"/>
        </a:p>
      </dsp:txBody>
      <dsp:txXfrm>
        <a:off x="661911" y="1727966"/>
        <a:ext cx="1052404" cy="642754"/>
      </dsp:txXfrm>
    </dsp:sp>
    <dsp:sp modelId="{4A29E670-C0A5-436B-9133-F341DBAEBD62}">
      <dsp:nvSpPr>
        <dsp:cNvPr id="0" name=""/>
        <dsp:cNvSpPr/>
      </dsp:nvSpPr>
      <dsp:spPr>
        <a:xfrm>
          <a:off x="2075686" y="1097"/>
          <a:ext cx="1365497" cy="682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privatne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683" y="21094"/>
        <a:ext cx="1325503" cy="642754"/>
      </dsp:txXfrm>
    </dsp:sp>
    <dsp:sp modelId="{EDD1616E-A55D-47C9-AC31-D52F43C09FF2}">
      <dsp:nvSpPr>
        <dsp:cNvPr id="0" name=""/>
        <dsp:cNvSpPr/>
      </dsp:nvSpPr>
      <dsp:spPr>
        <a:xfrm>
          <a:off x="2212236" y="683845"/>
          <a:ext cx="136549" cy="51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061"/>
              </a:lnTo>
              <a:lnTo>
                <a:pt x="136549" y="512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BCE69-4613-497F-A6A2-CF37F1F5BCD6}">
      <dsp:nvSpPr>
        <dsp:cNvPr id="0" name=""/>
        <dsp:cNvSpPr/>
      </dsp:nvSpPr>
      <dsp:spPr>
        <a:xfrm>
          <a:off x="2348786" y="854533"/>
          <a:ext cx="1092398" cy="68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58</a:t>
          </a:r>
          <a:endParaRPr lang="en-US" sz="3800" kern="1200" dirty="0"/>
        </a:p>
      </dsp:txBody>
      <dsp:txXfrm>
        <a:off x="2368783" y="874530"/>
        <a:ext cx="1052404" cy="642754"/>
      </dsp:txXfrm>
    </dsp:sp>
    <dsp:sp modelId="{5B9EB0F2-B4FE-428E-971D-7ECBE0613B40}">
      <dsp:nvSpPr>
        <dsp:cNvPr id="0" name=""/>
        <dsp:cNvSpPr/>
      </dsp:nvSpPr>
      <dsp:spPr>
        <a:xfrm>
          <a:off x="2212236" y="683845"/>
          <a:ext cx="136549" cy="1365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7"/>
              </a:lnTo>
              <a:lnTo>
                <a:pt x="136549" y="1365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1049-30A4-431B-9E35-C20BAE94E5FA}">
      <dsp:nvSpPr>
        <dsp:cNvPr id="0" name=""/>
        <dsp:cNvSpPr/>
      </dsp:nvSpPr>
      <dsp:spPr>
        <a:xfrm>
          <a:off x="2348786" y="1707969"/>
          <a:ext cx="1092398" cy="682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18</a:t>
          </a:r>
          <a:endParaRPr lang="en-US" sz="3800" kern="1200" dirty="0"/>
        </a:p>
      </dsp:txBody>
      <dsp:txXfrm>
        <a:off x="2368783" y="1727966"/>
        <a:ext cx="1052404" cy="642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444E5-55C0-4F4D-8F54-B721CD0BDEBE}">
      <dsp:nvSpPr>
        <dsp:cNvPr id="0" name=""/>
        <dsp:cNvSpPr/>
      </dsp:nvSpPr>
      <dsp:spPr>
        <a:xfrm>
          <a:off x="0" y="0"/>
          <a:ext cx="968474" cy="2663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Tehničko tehnološko polje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68474" cy="799049"/>
      </dsp:txXfrm>
    </dsp:sp>
    <dsp:sp modelId="{269CEB24-C5B7-4B1E-BC67-0A332C71F996}">
      <dsp:nvSpPr>
        <dsp:cNvPr id="0" name=""/>
        <dsp:cNvSpPr/>
      </dsp:nvSpPr>
      <dsp:spPr>
        <a:xfrm>
          <a:off x="97834" y="799829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172</a:t>
          </a:r>
          <a:endParaRPr lang="en-US" sz="2900" kern="1200" dirty="0"/>
        </a:p>
      </dsp:txBody>
      <dsp:txXfrm>
        <a:off x="120527" y="822522"/>
        <a:ext cx="729393" cy="757694"/>
      </dsp:txXfrm>
    </dsp:sp>
    <dsp:sp modelId="{4C38C997-9324-4E5E-9685-77C66313919D}">
      <dsp:nvSpPr>
        <dsp:cNvPr id="0" name=""/>
        <dsp:cNvSpPr/>
      </dsp:nvSpPr>
      <dsp:spPr>
        <a:xfrm>
          <a:off x="97834" y="1726461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83</a:t>
          </a:r>
          <a:endParaRPr lang="en-US" sz="2900" kern="1200" dirty="0"/>
        </a:p>
      </dsp:txBody>
      <dsp:txXfrm>
        <a:off x="120527" y="1749154"/>
        <a:ext cx="729393" cy="757694"/>
      </dsp:txXfrm>
    </dsp:sp>
    <dsp:sp modelId="{201214CC-B1D0-4433-9C14-EE05DCF99A6E}">
      <dsp:nvSpPr>
        <dsp:cNvPr id="0" name=""/>
        <dsp:cNvSpPr/>
      </dsp:nvSpPr>
      <dsp:spPr>
        <a:xfrm>
          <a:off x="1042097" y="0"/>
          <a:ext cx="968474" cy="2663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Društveno humanističko</a:t>
          </a:r>
          <a:endParaRPr lang="en-US" sz="1200" kern="1200" dirty="0"/>
        </a:p>
      </dsp:txBody>
      <dsp:txXfrm>
        <a:off x="1042097" y="0"/>
        <a:ext cx="968474" cy="799049"/>
      </dsp:txXfrm>
    </dsp:sp>
    <dsp:sp modelId="{864A88F9-DCAB-4F2C-B022-9A2A6B8D9ACB}">
      <dsp:nvSpPr>
        <dsp:cNvPr id="0" name=""/>
        <dsp:cNvSpPr/>
      </dsp:nvSpPr>
      <dsp:spPr>
        <a:xfrm>
          <a:off x="1123216" y="782402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94</a:t>
          </a:r>
          <a:endParaRPr lang="en-US" sz="2900" kern="1200" dirty="0"/>
        </a:p>
      </dsp:txBody>
      <dsp:txXfrm>
        <a:off x="1145909" y="805095"/>
        <a:ext cx="729393" cy="757694"/>
      </dsp:txXfrm>
    </dsp:sp>
    <dsp:sp modelId="{DEDF37DD-1832-42BE-926D-A68CA1C560EC}">
      <dsp:nvSpPr>
        <dsp:cNvPr id="0" name=""/>
        <dsp:cNvSpPr/>
      </dsp:nvSpPr>
      <dsp:spPr>
        <a:xfrm>
          <a:off x="1138944" y="1726461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40</a:t>
          </a:r>
          <a:endParaRPr lang="en-US" sz="2900" kern="1200" dirty="0"/>
        </a:p>
      </dsp:txBody>
      <dsp:txXfrm>
        <a:off x="1161637" y="1749154"/>
        <a:ext cx="729393" cy="757694"/>
      </dsp:txXfrm>
    </dsp:sp>
    <dsp:sp modelId="{79ED61CE-8E0F-4D31-BE56-0F39B6D6F351}">
      <dsp:nvSpPr>
        <dsp:cNvPr id="0" name=""/>
        <dsp:cNvSpPr/>
      </dsp:nvSpPr>
      <dsp:spPr>
        <a:xfrm>
          <a:off x="2083207" y="0"/>
          <a:ext cx="968474" cy="2663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dirty="0" smtClean="0"/>
            <a:t>Medicina</a:t>
          </a:r>
          <a:endParaRPr lang="en-US" sz="1200" kern="1200" dirty="0"/>
        </a:p>
      </dsp:txBody>
      <dsp:txXfrm>
        <a:off x="2083207" y="0"/>
        <a:ext cx="968474" cy="799049"/>
      </dsp:txXfrm>
    </dsp:sp>
    <dsp:sp modelId="{B664780A-07FD-42D8-A693-8E63A98C517B}">
      <dsp:nvSpPr>
        <dsp:cNvPr id="0" name=""/>
        <dsp:cNvSpPr/>
      </dsp:nvSpPr>
      <dsp:spPr>
        <a:xfrm>
          <a:off x="2180054" y="799829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25</a:t>
          </a:r>
          <a:endParaRPr lang="en-US" sz="2900" kern="1200" dirty="0"/>
        </a:p>
      </dsp:txBody>
      <dsp:txXfrm>
        <a:off x="2202747" y="822522"/>
        <a:ext cx="729393" cy="757694"/>
      </dsp:txXfrm>
    </dsp:sp>
    <dsp:sp modelId="{75423F55-20AC-4ADE-9108-074E24D688A2}">
      <dsp:nvSpPr>
        <dsp:cNvPr id="0" name=""/>
        <dsp:cNvSpPr/>
      </dsp:nvSpPr>
      <dsp:spPr>
        <a:xfrm>
          <a:off x="2180054" y="1726461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14</a:t>
          </a:r>
          <a:endParaRPr lang="en-US" sz="2900" kern="1200" dirty="0"/>
        </a:p>
      </dsp:txBody>
      <dsp:txXfrm>
        <a:off x="2202747" y="1749154"/>
        <a:ext cx="729393" cy="757694"/>
      </dsp:txXfrm>
    </dsp:sp>
    <dsp:sp modelId="{16835133-199D-412D-9DE1-FD959A946614}">
      <dsp:nvSpPr>
        <dsp:cNvPr id="0" name=""/>
        <dsp:cNvSpPr/>
      </dsp:nvSpPr>
      <dsp:spPr>
        <a:xfrm>
          <a:off x="3124317" y="0"/>
          <a:ext cx="968474" cy="2663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u="none" kern="1200" dirty="0" smtClean="0"/>
            <a:t>Umetnost</a:t>
          </a:r>
          <a:endParaRPr lang="en-US" sz="1200" u="none" kern="1200" dirty="0"/>
        </a:p>
      </dsp:txBody>
      <dsp:txXfrm>
        <a:off x="3124317" y="0"/>
        <a:ext cx="968474" cy="799049"/>
      </dsp:txXfrm>
    </dsp:sp>
    <dsp:sp modelId="{2991FA74-7A8A-4144-AAA7-77B418A8EBAF}">
      <dsp:nvSpPr>
        <dsp:cNvPr id="0" name=""/>
        <dsp:cNvSpPr/>
      </dsp:nvSpPr>
      <dsp:spPr>
        <a:xfrm>
          <a:off x="3221164" y="799829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10</a:t>
          </a:r>
          <a:endParaRPr lang="en-US" sz="2900" kern="1200" dirty="0"/>
        </a:p>
      </dsp:txBody>
      <dsp:txXfrm>
        <a:off x="3243857" y="822522"/>
        <a:ext cx="729393" cy="757694"/>
      </dsp:txXfrm>
    </dsp:sp>
    <dsp:sp modelId="{00228B9E-9E2D-4506-8A37-34BB8F3E86DB}">
      <dsp:nvSpPr>
        <dsp:cNvPr id="0" name=""/>
        <dsp:cNvSpPr/>
      </dsp:nvSpPr>
      <dsp:spPr>
        <a:xfrm>
          <a:off x="3221164" y="1726461"/>
          <a:ext cx="774779" cy="80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>
        <a:off x="3243857" y="1749154"/>
        <a:ext cx="729393" cy="757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FB91C-A5FA-44F9-B96D-63CCEA9BE42A}">
      <dsp:nvSpPr>
        <dsp:cNvPr id="0" name=""/>
        <dsp:cNvSpPr/>
      </dsp:nvSpPr>
      <dsp:spPr>
        <a:xfrm>
          <a:off x="713694" y="0"/>
          <a:ext cx="6019422" cy="435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FFA2A-F72A-48B8-AE46-429FB8998C61}">
      <dsp:nvSpPr>
        <dsp:cNvPr id="0" name=""/>
        <dsp:cNvSpPr/>
      </dsp:nvSpPr>
      <dsp:spPr>
        <a:xfrm>
          <a:off x="3717" y="1305401"/>
          <a:ext cx="1691665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Znanja, veštine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Kompentencije</a:t>
          </a:r>
          <a:endParaRPr lang="sr-Latn-RS" sz="17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Kvalifikacija</a:t>
          </a:r>
          <a:endParaRPr lang="sr-Latn-R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97" y="1387981"/>
        <a:ext cx="1526505" cy="1575374"/>
      </dsp:txXfrm>
    </dsp:sp>
    <dsp:sp modelId="{01445A5C-07F0-444E-BE9C-59694DF9C3E0}">
      <dsp:nvSpPr>
        <dsp:cNvPr id="0" name=""/>
        <dsp:cNvSpPr/>
      </dsp:nvSpPr>
      <dsp:spPr>
        <a:xfrm>
          <a:off x="1797908" y="1305401"/>
          <a:ext cx="1691665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Željeni ishodi</a:t>
          </a:r>
          <a:endParaRPr lang="sr-Latn-R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0488" y="1387981"/>
        <a:ext cx="1526505" cy="1575374"/>
      </dsp:txXfrm>
    </dsp:sp>
    <dsp:sp modelId="{026C78C3-8938-4011-91CC-C646978AD76F}">
      <dsp:nvSpPr>
        <dsp:cNvPr id="0" name=""/>
        <dsp:cNvSpPr/>
      </dsp:nvSpPr>
      <dsp:spPr>
        <a:xfrm>
          <a:off x="3592099" y="1305401"/>
          <a:ext cx="1691665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Programski sadržaji</a:t>
          </a:r>
          <a:endParaRPr lang="sr-Latn-R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4679" y="1387981"/>
        <a:ext cx="1526505" cy="1575374"/>
      </dsp:txXfrm>
    </dsp:sp>
    <dsp:sp modelId="{2193FD7F-2367-4956-9DD0-99FB7C55966F}">
      <dsp:nvSpPr>
        <dsp:cNvPr id="0" name=""/>
        <dsp:cNvSpPr/>
      </dsp:nvSpPr>
      <dsp:spPr>
        <a:xfrm>
          <a:off x="5386290" y="1305401"/>
          <a:ext cx="1691665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Akreditovani </a:t>
          </a:r>
          <a:r>
            <a:rPr lang="sr-Latn-RS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kurikulum</a:t>
          </a:r>
          <a:endParaRPr lang="sr-Latn-R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8870" y="1387981"/>
        <a:ext cx="1526505" cy="1575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2B8-FB60-4A8E-8596-4092D6945661}" type="datetimeFigureOut">
              <a:rPr lang="en-US" smtClean="0"/>
              <a:t>11-Oct-15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-24063"/>
            <a:ext cx="12192000" cy="7497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Kapaciteti strukovnog obrazovanja u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regionu Južne i jugoistočne Srbije i </a:t>
            </a:r>
            <a:r>
              <a:rPr lang="sr-Latn-RS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 tehnološki trendovi </a:t>
            </a:r>
            <a:endParaRPr lang="sr-Latn-R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Dejan Blagojević Visoka Tehnička Škola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Strukovnih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Studija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Niš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Zakonski </a:t>
            </a:r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okviri!</a:t>
            </a:r>
            <a:endParaRPr lang="sr-Latn-R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429751" cy="34652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Zakon o visokom obrazovanju čl. 57-60, čl.70, čl. 72b,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Strategija o razvoju obrazovanja u R. Srbiji do 2020. godine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i uputstvo za sprovođenje procesa spoljašnjeg vrednovanja visokoškolske ustanove čl.6.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Novi strukovni master!!!!!!!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Sektorska veća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Zakon o NOK 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4991871"/>
              </p:ext>
            </p:extLst>
          </p:nvPr>
        </p:nvGraphicFramePr>
        <p:xfrm>
          <a:off x="733096" y="540900"/>
          <a:ext cx="7081673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val 13"/>
          <p:cNvSpPr/>
          <p:nvPr/>
        </p:nvSpPr>
        <p:spPr>
          <a:xfrm>
            <a:off x="8748814" y="247981"/>
            <a:ext cx="1369965" cy="1336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NSZ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52292" y="861156"/>
            <a:ext cx="1385730" cy="1336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NZS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2520" y="444313"/>
            <a:ext cx="164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/>
              <a:t>Transfer </a:t>
            </a:r>
            <a:r>
              <a:rPr lang="sr-Latn-RS" b="1" dirty="0" smtClean="0"/>
              <a:t>znanja, veština</a:t>
            </a:r>
          </a:p>
          <a:p>
            <a:pPr algn="ctr"/>
            <a:r>
              <a:rPr lang="sr-Latn-RS" b="1" dirty="0" smtClean="0"/>
              <a:t> </a:t>
            </a:r>
            <a:r>
              <a:rPr lang="sr-Latn-RS" b="1" dirty="0"/>
              <a:t>i tehničkih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rešenja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95560" y="2374421"/>
            <a:ext cx="1757796" cy="152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Poslodavci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167198" y="444313"/>
            <a:ext cx="36289" cy="5215914"/>
          </a:xfrm>
          <a:prstGeom prst="line">
            <a:avLst/>
          </a:prstGeom>
          <a:ln w="266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152292" y="3993596"/>
            <a:ext cx="1369965" cy="1336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RPK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79929" y="4440612"/>
            <a:ext cx="1369965" cy="1336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klasteri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9266228">
            <a:off x="9231379" y="1758355"/>
            <a:ext cx="867104" cy="446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 rot="10800000">
            <a:off x="9188949" y="2915060"/>
            <a:ext cx="867104" cy="446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ight Arrow 26"/>
          <p:cNvSpPr/>
          <p:nvPr/>
        </p:nvSpPr>
        <p:spPr>
          <a:xfrm rot="11727866">
            <a:off x="9284677" y="3900471"/>
            <a:ext cx="867104" cy="446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ight Arrow 27"/>
          <p:cNvSpPr/>
          <p:nvPr/>
        </p:nvSpPr>
        <p:spPr>
          <a:xfrm rot="9266228">
            <a:off x="8275313" y="1019072"/>
            <a:ext cx="561205" cy="37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ight Arrow 28"/>
          <p:cNvSpPr/>
          <p:nvPr/>
        </p:nvSpPr>
        <p:spPr>
          <a:xfrm rot="13089276">
            <a:off x="8299642" y="4280180"/>
            <a:ext cx="569236" cy="39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532786" y="5033863"/>
            <a:ext cx="626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Kurikulumi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zasnovani na ishodima učenja!!!!!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pic>
        <p:nvPicPr>
          <p:cNvPr id="8" name="Picture 7" descr="vocatio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7704" y="1438274"/>
            <a:ext cx="5362573" cy="3920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8925" y="314325"/>
            <a:ext cx="701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Umesto zaključka!!!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akreditovana ustanova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državnih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privatnih ustanova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naučna polja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21991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studenata prema podacima KAPK-a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prva godina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zaposlenih oko 4000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Jaka baza u srednjem stručnom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kvalitetne radne snage – Problem struke!</a:t>
            </a:r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pic>
        <p:nvPicPr>
          <p:cNvPr id="1026" name="Picture 2" descr="Autoput Velika Pl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99" y="36630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66899" y="768537"/>
            <a:ext cx="164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/>
              <a:t>Transfer </a:t>
            </a:r>
            <a:r>
              <a:rPr lang="sr-Latn-RS" b="1" dirty="0" smtClean="0"/>
              <a:t>znanja, veština</a:t>
            </a:r>
          </a:p>
          <a:p>
            <a:pPr algn="ctr"/>
            <a:r>
              <a:rPr lang="sr-Latn-RS" b="1" dirty="0" smtClean="0"/>
              <a:t> </a:t>
            </a:r>
            <a:r>
              <a:rPr lang="sr-Latn-RS" b="1" dirty="0"/>
              <a:t>i tehničkih rešenja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726635"/>
            <a:ext cx="652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Strukovno obrazovanje u Republici Srbiji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72181746"/>
              </p:ext>
            </p:extLst>
          </p:nvPr>
        </p:nvGraphicFramePr>
        <p:xfrm>
          <a:off x="189185" y="537616"/>
          <a:ext cx="6193221" cy="413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50356809"/>
              </p:ext>
            </p:extLst>
          </p:nvPr>
        </p:nvGraphicFramePr>
        <p:xfrm>
          <a:off x="7598980" y="346841"/>
          <a:ext cx="3809999" cy="239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70827000"/>
              </p:ext>
            </p:extLst>
          </p:nvPr>
        </p:nvGraphicFramePr>
        <p:xfrm>
          <a:off x="7598980" y="3064091"/>
          <a:ext cx="4093779" cy="266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600" y="1340069"/>
            <a:ext cx="86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 nivo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II nivo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6653048" y="4090566"/>
            <a:ext cx="86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 nivo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II nivo</a:t>
            </a:r>
            <a:endParaRPr lang="sr-Latn-RS" dirty="0"/>
          </a:p>
        </p:txBody>
      </p:sp>
      <p:sp>
        <p:nvSpPr>
          <p:cNvPr id="3" name="Oval 2"/>
          <p:cNvSpPr/>
          <p:nvPr/>
        </p:nvSpPr>
        <p:spPr>
          <a:xfrm>
            <a:off x="7401910" y="3760076"/>
            <a:ext cx="1245476" cy="2008198"/>
          </a:xfrm>
          <a:prstGeom prst="ellipse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Oval 3"/>
          <p:cNvSpPr/>
          <p:nvPr/>
        </p:nvSpPr>
        <p:spPr>
          <a:xfrm>
            <a:off x="1505607" y="1542748"/>
            <a:ext cx="622738" cy="759018"/>
          </a:xfrm>
          <a:prstGeom prst="ellipse">
            <a:avLst/>
          </a:prstGeom>
          <a:solidFill>
            <a:schemeClr val="accent4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80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pic>
        <p:nvPicPr>
          <p:cNvPr id="9" name="Picture 8" descr="drzavne-sko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884" y="171937"/>
            <a:ext cx="3839544" cy="54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56655" y="654646"/>
            <a:ext cx="399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Bivši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industrijski centri!!!!!!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82815" y="3358662"/>
            <a:ext cx="2074985" cy="2083777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6389312" y="1666875"/>
            <a:ext cx="5497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Tehnička Škola Strukovnih Studija Niš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Škola Primenjenih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Stuidja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Vranje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Poljoprivredno prehrambena Škola Prokuplje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Škola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Strkovnih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Studija za Tekstil Leskovac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Poslovna Škola Blace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Tehnička Škola Strukovnih Studija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Zvečan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Visoka Škola strukovnih Studija za Vaspitače Pirot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Visoka Škola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strukovnih Studija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Vaspitače Aleksinac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 studenata –osnovnim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365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studeant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studijama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43314" y="3349137"/>
            <a:ext cx="60198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365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mtClean="0">
                <a:latin typeface="Times New Roman" pitchFamily="18" charset="0"/>
                <a:cs typeface="Times New Roman" pitchFamily="18" charset="0"/>
              </a:rPr>
              <a:t>Šta pokrivaju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134264"/>
            <a:ext cx="49530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Programski jezici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Računarske mreže i mrežni servisi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Internet tehnologije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Internet programiranje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err="1" smtClean="0">
                <a:latin typeface="Times New Roman" pitchFamily="18" charset="0"/>
                <a:cs typeface="Times New Roman" pitchFamily="18" charset="0"/>
              </a:rPr>
              <a:t>Elektronskoposlovanje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IP tehnologije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VEB </a:t>
            </a:r>
            <a:r>
              <a:rPr lang="sr-Latn-RS" sz="2900" dirty="0" err="1" smtClean="0">
                <a:latin typeface="Times New Roman" pitchFamily="18" charset="0"/>
                <a:cs typeface="Times New Roman" pitchFamily="18" charset="0"/>
              </a:rPr>
              <a:t>servisis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Baze podataka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err="1" smtClean="0"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sr-Cyrl-R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dizajn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Razne razvojne platforme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Multimedije</a:t>
            </a:r>
            <a:endParaRPr lang="sr-Cyrl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900" dirty="0" smtClean="0">
                <a:latin typeface="Times New Roman" pitchFamily="18" charset="0"/>
                <a:cs typeface="Times New Roman" pitchFamily="18" charset="0"/>
              </a:rPr>
              <a:t>Upravljanje </a:t>
            </a:r>
            <a:r>
              <a:rPr lang="sr-Latn-RS" sz="2900" dirty="0" err="1" smtClean="0">
                <a:latin typeface="Times New Roman" pitchFamily="18" charset="0"/>
                <a:cs typeface="Times New Roman" pitchFamily="18" charset="0"/>
              </a:rPr>
              <a:t>sistemimam</a:t>
            </a:r>
            <a:r>
              <a:rPr lang="sr-Cyrl-RS" sz="2900" dirty="0" smtClean="0">
                <a:latin typeface="Times New Roman" pitchFamily="18" charset="0"/>
                <a:cs typeface="Times New Roman" pitchFamily="18" charset="0"/>
              </a:rPr>
              <a:t>!!!!!!!!!</a:t>
            </a: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7524" y="899039"/>
            <a:ext cx="4981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Komunikacijone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tehnologije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Mobilne komunikacije, optičke kom.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Radio i TV sistemi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Kablovkse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i satelitske komunikacije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Laserska tehnika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Ласерска техника</a:t>
            </a:r>
          </a:p>
          <a:p>
            <a:pPr>
              <a:buFont typeface="Wingdings" pitchFamily="2" charset="2"/>
              <a:buChar char="ü"/>
            </a:pP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Programibilni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sisstemi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konstruisanje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Saobraćaj</a:t>
            </a:r>
          </a:p>
          <a:p>
            <a:pPr>
              <a:buFont typeface="Wingdings" pitchFamily="2" charset="2"/>
              <a:buChar char="ü"/>
            </a:pP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Termovizijski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i drugi sistemi monitoringa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Saobraćajno inženjerstvo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Ispitivanje zemljišta </a:t>
            </a: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Nove tehnologije uzgajanja i prerade</a:t>
            </a: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Obrada drveta</a:t>
            </a:r>
          </a:p>
          <a:p>
            <a:pPr>
              <a:buFont typeface="Wingdings" pitchFamily="2" charset="2"/>
              <a:buChar char="ü"/>
            </a:pP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…………………………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pic>
        <p:nvPicPr>
          <p:cNvPr id="1026" name="Picture 2" descr="saobracaj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729" y="5160930"/>
            <a:ext cx="3196508" cy="16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sprijepolje.edu.rs/sites/default/files/images/konstruisanj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900"/>
            <a:ext cx="3663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kolazmajzemun.edu.rs/novisajt/wp-content/uploads/2013/12/1554607_214048795447834_496629011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37187"/>
            <a:ext cx="3663950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dla.no/sites/default/files/images/sy40e9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04" y="321234"/>
            <a:ext cx="4037021" cy="28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omorars.ba/wp-content/uploads/2015/06/Slika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04" y="3237187"/>
            <a:ext cx="4037021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avoikt.org/wp-content/uploads/2015/05/Horizont2020-IKT-PravoIK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5" y="321234"/>
            <a:ext cx="414250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aunpress.com/slike/turizam/beograd/saobracaj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1" y="3237187"/>
            <a:ext cx="4166471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Primeri dobre prakse</a:t>
            </a:r>
            <a:endParaRPr lang="sr-Latn-R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86975" cy="3465513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VTŠ Niš –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GMBH, Agencija za Bezbednost Saobraćaja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VTŠ Prokuplje laboratorija za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isptivanje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alkoholnih pića 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VTŠ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Leksovac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Laboratorija za dizajn tekstila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VTŠ Vranje – BAT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ECBAC projekat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foriranja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Akademije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sturkovnih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studija Južne Srbije</a:t>
            </a: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zapošlajvanja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svršenih studenata u blagom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poras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Strukovno obrazovanje i srednje stručno obrazovanje!</a:t>
            </a:r>
            <a:endParaRPr lang="sr-Latn-R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429751" cy="34652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grupe nastavnici i učenici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Takmičenja podrška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 podataka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 projekti koji uključuju srednjoškolski nastavni kadar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Zajedničko korišćenje postojećih </a:t>
            </a:r>
            <a:r>
              <a:rPr lang="sr-Latn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resusrsa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Zajednice srednjih stručnih škola,  Niš- sedište zajednice srednjih elektrotehničkih škola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PDIS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6975" y="1330071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!!!!!!!!!!!!!!!!!!!!!!!!!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53612" y="1133475"/>
            <a:ext cx="2066925" cy="23295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9867900" y="1222775"/>
            <a:ext cx="2038350" cy="222527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22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2"/>
            <a:ext cx="12192001" cy="162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6266" y="5290895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Skills transfer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312820"/>
            <a:ext cx="3932237" cy="1600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Strukovno obrazovanje i tržište rada!!!!!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72273" y="1798720"/>
            <a:ext cx="6172200" cy="368767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stručne prakse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Medjunarodni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projekti i projekti </a:t>
            </a:r>
            <a:r>
              <a:rPr lang="sr-Latn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prekogranicne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saradnje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usavršavanja i programi </a:t>
            </a:r>
            <a:r>
              <a:rPr lang="sr-Latn-R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celoživotnog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učenja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 resursi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Učešće privrede u procesu spoljašnje provere kvaliteta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BACK ANALIZA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Brzi transfer znanja i veština!!!!</a:t>
            </a:r>
          </a:p>
          <a:p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Kakva je pozicija ustanova strukovnog obrazovanja na tržištu rada?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Postojeća saradnja?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Mogućnosti za unapređenje i proširenje saradnje?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95826" y="3616809"/>
            <a:ext cx="100965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71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Compatibility Mode]" id="{41FAADCE-6E3D-4A51-8958-FADF68B0EC8E}" vid="{B92DC072-F72B-4B80-82BE-6D197D305A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fnt_template (1)</Template>
  <TotalTime>807</TotalTime>
  <Words>494</Words>
  <Application>Microsoft Office PowerPoint</Application>
  <PresentationFormat>Widescreen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Kapaciteti strukovnog obrazovanja u regionu Južne i jugoistočne Srbije i novi tehnološki trendovi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Primeri dobre prakse</vt:lpstr>
      <vt:lpstr>Strukovno obrazovanje i srednje stručno obrazovanje!</vt:lpstr>
      <vt:lpstr>Strukovno obrazovanje i tržište rada!!!!!</vt:lpstr>
      <vt:lpstr>Zakonski okviri!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Капацитети струковног образовања у Републици Србији и напредне технологије</dc:title>
  <dc:creator>Dejan</dc:creator>
  <cp:lastModifiedBy>Dejan</cp:lastModifiedBy>
  <cp:revision>24</cp:revision>
  <dcterms:created xsi:type="dcterms:W3CDTF">2015-10-10T18:59:49Z</dcterms:created>
  <dcterms:modified xsi:type="dcterms:W3CDTF">2015-10-11T10:39:32Z</dcterms:modified>
</cp:coreProperties>
</file>