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2" r:id="rId3"/>
    <p:sldId id="256" r:id="rId4"/>
    <p:sldId id="258" r:id="rId5"/>
    <p:sldId id="263" r:id="rId6"/>
    <p:sldId id="266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62B8-FB60-4A8E-8596-4092D694566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6E9-2594-4C92-9B20-3294FD70B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8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" b="-1"/>
          <a:stretch/>
        </p:blipFill>
        <p:spPr>
          <a:xfrm>
            <a:off x="0" y="-76200"/>
            <a:ext cx="12192000" cy="7573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735" y="4409746"/>
            <a:ext cx="9144000" cy="2018764"/>
          </a:xfrm>
        </p:spPr>
        <p:txBody>
          <a:bodyPr>
            <a:normAutofit/>
          </a:bodyPr>
          <a:lstStyle/>
          <a:p>
            <a:r>
              <a:rPr lang="sr-Latn-RS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xo 2 Extra Bold" panose="00000900000000000000" pitchFamily="50" charset="0"/>
              </a:rPr>
              <a:t>BRAND NAME IN </a:t>
            </a:r>
            <a:r>
              <a:rPr lang="sr-Latn-RS" sz="6600" spc="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xo 2 Extra Bold" panose="00000900000000000000" pitchFamily="50" charset="0"/>
              </a:rPr>
              <a:t>AUTOMATICS</a:t>
            </a:r>
            <a:endParaRPr lang="en-US" sz="6600" spc="200" dirty="0">
              <a:solidFill>
                <a:schemeClr val="accent1">
                  <a:lumMod val="20000"/>
                  <a:lumOff val="80000"/>
                </a:schemeClr>
              </a:solidFill>
              <a:latin typeface="Exo 2 Extra Bold" panose="000009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62" y="923785"/>
            <a:ext cx="2800147" cy="3127984"/>
          </a:xfrm>
          <a:prstGeom prst="rect">
            <a:avLst/>
          </a:prstGeom>
          <a:effectLst>
            <a:glow rad="1270000">
              <a:schemeClr val="bg1">
                <a:alpha val="26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664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26722"/>
            <a:ext cx="10515600" cy="761999"/>
          </a:xfrm>
        </p:spPr>
        <p:txBody>
          <a:bodyPr>
            <a:normAutofit/>
          </a:bodyPr>
          <a:lstStyle/>
          <a:p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Thin" panose="00000300000000000000" pitchFamily="50" charset="0"/>
              </a:rPr>
              <a:t>Potencijali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456460"/>
            <a:ext cx="11049001" cy="3740314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Kompanija osnovana u Nišu 1990. g.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Prozvodni pogoni 3000m</a:t>
            </a:r>
            <a:r>
              <a:rPr lang="sr-Latn-RS" baseline="30000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2</a:t>
            </a:r>
            <a:endParaRPr lang="en-US" baseline="30000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96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z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aposlenih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 –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14 diplomiranih inženjera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S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opstveni R&amp;D</a:t>
            </a:r>
          </a:p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Laboratorija za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ispitivanje</a:t>
            </a:r>
            <a:endParaRPr lang="sr-Latn-RS" baseline="30000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Digitalni pristup konstrukciji i proizvodnji(CAD/CAM)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Upravljanje kvalitetom(ISO 9001:2008)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Kontinuirano stručno osposobljavanje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Saradnja sa obrazovnim ustanovama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63642"/>
            <a:ext cx="10515600" cy="1940799"/>
          </a:xfrm>
        </p:spPr>
        <p:txBody>
          <a:bodyPr>
            <a:normAutofit lnSpcReduction="10000"/>
          </a:bodyPr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MAŠINSKI I ELEKTRONSKI FAKULTET U NIŠU</a:t>
            </a:r>
            <a:endParaRPr lang="sr-Latn-RS" sz="2400" dirty="0" smtClean="0">
              <a:solidFill>
                <a:schemeClr val="accent1">
                  <a:lumMod val="50000"/>
                </a:schemeClr>
              </a:solidFill>
              <a:latin typeface="Exo 2 Light" panose="00000400000000000000" pitchFamily="50" charset="0"/>
            </a:endParaRPr>
          </a:p>
          <a:p>
            <a:pPr lvl="1"/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Studentska stručna praksa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Izrada praktičnog dela master radova i doktorskih disertacija</a:t>
            </a:r>
          </a:p>
          <a:p>
            <a:pPr lvl="1"/>
            <a:r>
              <a:rPr lang="sr-Latn-RS" dirty="0" smtClean="0">
                <a:solidFill>
                  <a:srgbClr val="5B9BD5">
                    <a:lumMod val="50000"/>
                  </a:srgbClr>
                </a:solidFill>
                <a:latin typeface="Exo 2 Light" panose="00000400000000000000" pitchFamily="50" charset="0"/>
              </a:rPr>
              <a:t>Podrška NIR projektima</a:t>
            </a:r>
            <a:endParaRPr lang="sr-Latn-RS" dirty="0" smtClean="0">
              <a:solidFill>
                <a:schemeClr val="accent1">
                  <a:lumMod val="50000"/>
                </a:schemeClr>
              </a:solidFill>
              <a:latin typeface="Exo 2 Light" panose="00000400000000000000" pitchFamily="50" charset="0"/>
            </a:endParaRPr>
          </a:p>
          <a:p>
            <a:pPr marL="0" indent="0">
              <a:buNone/>
            </a:pPr>
            <a:endParaRPr lang="sr-Latn-RS" sz="2400" dirty="0" smtClean="0">
              <a:solidFill>
                <a:schemeClr val="accent1">
                  <a:lumMod val="50000"/>
                </a:schemeClr>
              </a:solidFill>
              <a:latin typeface="Exo 2 Light" panose="00000400000000000000" pitchFamily="50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Exo 2 Light" panose="00000400000000000000" pitchFamily="5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199" y="446836"/>
            <a:ext cx="10515600" cy="1145089"/>
          </a:xfrm>
        </p:spPr>
        <p:txBody>
          <a:bodyPr>
            <a:normAutofit fontScale="90000"/>
          </a:bodyPr>
          <a:lstStyle/>
          <a:p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Thin" panose="00000300000000000000" pitchFamily="50" charset="0"/>
              </a:rPr>
              <a:t>Dugogodišnja saradnja sa obrazovnim ustanovama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Exo 2 Thin" panose="00000300000000000000" pitchFamily="50" charset="0"/>
              </a:rPr>
              <a:t>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3583" y="4196960"/>
            <a:ext cx="10515600" cy="939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NiCAT – ICT Klaster Akademija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stručna praksa u kompanijama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7080"/>
            <a:ext cx="10515600" cy="1145089"/>
          </a:xfrm>
        </p:spPr>
        <p:txBody>
          <a:bodyPr>
            <a:normAutofit/>
          </a:bodyPr>
          <a:lstStyle/>
          <a:p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Thin" panose="00000300000000000000" pitchFamily="50" charset="0"/>
              </a:rPr>
              <a:t>Sopstveni razvoj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6896" y="3551992"/>
            <a:ext cx="5169103" cy="581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VI generacija kontrolera SMART Solution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4944" y="4270755"/>
            <a:ext cx="6006858" cy="188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25 godina iskustva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u razvoju hardvera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Aplikacije bazirane na naprednim S/W platformama i orijentisane na KGH sisteme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77" y="2088395"/>
            <a:ext cx="2364875" cy="102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3843" y="1907627"/>
            <a:ext cx="2882674" cy="1493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52" y="1570623"/>
            <a:ext cx="1754469" cy="1915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8" t="15517" r="22414" b="8190"/>
          <a:stretch/>
        </p:blipFill>
        <p:spPr>
          <a:xfrm>
            <a:off x="9167953" y="662783"/>
            <a:ext cx="1502061" cy="285876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477951" y="3551992"/>
            <a:ext cx="5169103" cy="581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200" b="1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Regulacioni ventili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06517" y="4270755"/>
            <a:ext cx="6006858" cy="188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25 godina iskustva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u razvoju regulacionih ventila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85278"/>
            <a:ext cx="10515600" cy="771525"/>
          </a:xfrm>
        </p:spPr>
        <p:txBody>
          <a:bodyPr>
            <a:normAutofit/>
          </a:bodyPr>
          <a:lstStyle/>
          <a:p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Thin" panose="00000300000000000000" pitchFamily="50" charset="0"/>
              </a:rPr>
              <a:t>Primena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79222"/>
            <a:ext cx="11049001" cy="2748150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Široki spektar proizvoda elemenata automatike (energetika, mikroelektronika, BMS-SCADA)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Velika potreba za automatikom u KGH i industrijskim procesima – kod nas i u svetu</a:t>
            </a:r>
          </a:p>
        </p:txBody>
      </p:sp>
    </p:spTree>
    <p:extLst>
      <p:ext uri="{BB962C8B-B14F-4D97-AF65-F5344CB8AC3E}">
        <p14:creationId xmlns:p14="http://schemas.microsoft.com/office/powerpoint/2010/main" val="18268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23884"/>
            <a:ext cx="10515600" cy="771525"/>
          </a:xfrm>
        </p:spPr>
        <p:txBody>
          <a:bodyPr>
            <a:normAutofit/>
          </a:bodyPr>
          <a:lstStyle/>
          <a:p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Thin" panose="00000300000000000000" pitchFamily="50" charset="0"/>
              </a:rPr>
              <a:t>Strateško partnerstvo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5535"/>
            <a:ext cx="11049001" cy="3740314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HERZ prepoznao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potencijale Feniks BB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i niškog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poslovnog ambijenta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Strateško parnerstvo od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marta 2014.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Investicije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u primeni naprednih tehnologija</a:t>
            </a:r>
          </a:p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R&amp;D centar za nove proizvode automatike</a:t>
            </a:r>
          </a:p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Edukacioni centar za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inžinjere iz celog sveta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Izlazak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na svetsko tržište i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zajenički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nastup na međunarodnim tenderima </a:t>
            </a:r>
          </a:p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Ravnopravnost sa vodećim svetskim brendovima</a:t>
            </a:r>
          </a:p>
          <a:p>
            <a:endParaRPr lang="sr-Latn-RS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47" y="423111"/>
            <a:ext cx="2672440" cy="5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0" y="4575829"/>
            <a:ext cx="10515600" cy="771525"/>
          </a:xfrm>
        </p:spPr>
        <p:txBody>
          <a:bodyPr>
            <a:normAutofit/>
          </a:bodyPr>
          <a:lstStyle/>
          <a:p>
            <a:pPr algn="ctr"/>
            <a:r>
              <a:rPr lang="sr-Latn-RS" sz="4800" kern="600" spc="-100" dirty="0" smtClean="0">
                <a:solidFill>
                  <a:schemeClr val="accent1">
                    <a:lumMod val="50000"/>
                  </a:schemeClr>
                </a:solidFill>
                <a:latin typeface="Exo 2 Thin" panose="00000300000000000000" pitchFamily="50" charset="0"/>
              </a:rPr>
              <a:t>Hvala na pažnji</a:t>
            </a:r>
            <a:endParaRPr lang="en-US" sz="4800" kern="600" spc="-1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4" y="315913"/>
            <a:ext cx="5662613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7230" y="5114645"/>
            <a:ext cx="10515600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400" kern="600" spc="-100" dirty="0" smtClean="0">
                <a:solidFill>
                  <a:schemeClr val="accent1">
                    <a:lumMod val="50000"/>
                  </a:schemeClr>
                </a:solidFill>
                <a:latin typeface="Exo 2 Thin" panose="00000300000000000000" pitchFamily="50" charset="0"/>
              </a:rPr>
              <a:t>www.feniksbb.com</a:t>
            </a:r>
            <a:endParaRPr lang="en-US" sz="2400" kern="600" spc="-1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nt_template.potx" id="{D6C72387-1CA9-4EB7-84AD-E2F5B8268BFF}" vid="{1273B48E-FA7D-4CB7-A772-93B66E2AA5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fnt_template</Template>
  <TotalTime>507</TotalTime>
  <Words>195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Exo 2</vt:lpstr>
      <vt:lpstr>Exo 2 Extra Bold</vt:lpstr>
      <vt:lpstr>Exo 2 Light</vt:lpstr>
      <vt:lpstr>Exo 2 Thin</vt:lpstr>
      <vt:lpstr>fnt_template</vt:lpstr>
      <vt:lpstr>BRAND NAME IN AUTOMATICS</vt:lpstr>
      <vt:lpstr>Potencijali</vt:lpstr>
      <vt:lpstr>Dugogodišnja saradnja sa obrazovnim ustanovama </vt:lpstr>
      <vt:lpstr>Sopstveni razvoj</vt:lpstr>
      <vt:lpstr>Primena</vt:lpstr>
      <vt:lpstr>Strateško partnerstvo</vt:lpstr>
      <vt:lpstr>Hvala na pažnji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LjPavlovic</dc:creator>
  <cp:lastModifiedBy>Korisnik2</cp:lastModifiedBy>
  <cp:revision>35</cp:revision>
  <dcterms:created xsi:type="dcterms:W3CDTF">2015-10-10T07:02:26Z</dcterms:created>
  <dcterms:modified xsi:type="dcterms:W3CDTF">2015-10-12T13:26:52Z</dcterms:modified>
</cp:coreProperties>
</file>